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4"/>
  </p:sldMasterIdLst>
  <p:notesMasterIdLst>
    <p:notesMasterId r:id="rId44"/>
  </p:notesMasterIdLst>
  <p:sldIdLst>
    <p:sldId id="357" r:id="rId5"/>
    <p:sldId id="317" r:id="rId6"/>
    <p:sldId id="319" r:id="rId7"/>
    <p:sldId id="321" r:id="rId8"/>
    <p:sldId id="322" r:id="rId9"/>
    <p:sldId id="369" r:id="rId10"/>
    <p:sldId id="323" r:id="rId11"/>
    <p:sldId id="324" r:id="rId12"/>
    <p:sldId id="326" r:id="rId13"/>
    <p:sldId id="325" r:id="rId14"/>
    <p:sldId id="370" r:id="rId15"/>
    <p:sldId id="371" r:id="rId16"/>
    <p:sldId id="360" r:id="rId17"/>
    <p:sldId id="372" r:id="rId18"/>
    <p:sldId id="327" r:id="rId19"/>
    <p:sldId id="328" r:id="rId20"/>
    <p:sldId id="329" r:id="rId21"/>
    <p:sldId id="361" r:id="rId22"/>
    <p:sldId id="373" r:id="rId23"/>
    <p:sldId id="330" r:id="rId24"/>
    <p:sldId id="362" r:id="rId25"/>
    <p:sldId id="331" r:id="rId26"/>
    <p:sldId id="374" r:id="rId27"/>
    <p:sldId id="343" r:id="rId28"/>
    <p:sldId id="344" r:id="rId29"/>
    <p:sldId id="345" r:id="rId30"/>
    <p:sldId id="375" r:id="rId31"/>
    <p:sldId id="346" r:id="rId32"/>
    <p:sldId id="376" r:id="rId33"/>
    <p:sldId id="377" r:id="rId34"/>
    <p:sldId id="378" r:id="rId35"/>
    <p:sldId id="351" r:id="rId36"/>
    <p:sldId id="352" r:id="rId37"/>
    <p:sldId id="353" r:id="rId38"/>
    <p:sldId id="354" r:id="rId39"/>
    <p:sldId id="355" r:id="rId40"/>
    <p:sldId id="379" r:id="rId41"/>
    <p:sldId id="380" r:id="rId42"/>
    <p:sldId id="358"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B876C5-A21B-45CE-9C30-BA1A7D964233}" v="63" dt="2026-03-09T15:02:14.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45" d="100"/>
          <a:sy n="45" d="100"/>
        </p:scale>
        <p:origin x="604" y="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celyn Westerman" userId="a92f64ec8a63b4fa" providerId="LiveId" clId="{83FDF832-2B02-47FB-9A1D-66C15CB993E4}"/>
    <pc:docChg chg="addSld delSld modSld">
      <pc:chgData name="Jocelyn Westerman" userId="a92f64ec8a63b4fa" providerId="LiveId" clId="{83FDF832-2B02-47FB-9A1D-66C15CB993E4}" dt="2026-03-09T15:02:20.963" v="320" actId="47"/>
      <pc:docMkLst>
        <pc:docMk/>
      </pc:docMkLst>
      <pc:sldChg chg="modSp mod">
        <pc:chgData name="Jocelyn Westerman" userId="a92f64ec8a63b4fa" providerId="LiveId" clId="{83FDF832-2B02-47FB-9A1D-66C15CB993E4}" dt="2026-03-09T14:51:37.603" v="42" actId="255"/>
        <pc:sldMkLst>
          <pc:docMk/>
          <pc:sldMk cId="3421134865" sldId="317"/>
        </pc:sldMkLst>
        <pc:spChg chg="mod">
          <ac:chgData name="Jocelyn Westerman" userId="a92f64ec8a63b4fa" providerId="LiveId" clId="{83FDF832-2B02-47FB-9A1D-66C15CB993E4}" dt="2026-03-09T14:51:37.603" v="42" actId="255"/>
          <ac:spMkLst>
            <pc:docMk/>
            <pc:sldMk cId="3421134865" sldId="317"/>
            <ac:spMk id="3" creationId="{3BC43F32-41CD-46D6-F57F-CD38A624CD93}"/>
          </ac:spMkLst>
        </pc:spChg>
      </pc:sldChg>
      <pc:sldChg chg="modSp mod">
        <pc:chgData name="Jocelyn Westerman" userId="a92f64ec8a63b4fa" providerId="LiveId" clId="{83FDF832-2B02-47FB-9A1D-66C15CB993E4}" dt="2026-03-09T14:50:31.986" v="17" actId="20577"/>
        <pc:sldMkLst>
          <pc:docMk/>
          <pc:sldMk cId="1225186486" sldId="319"/>
        </pc:sldMkLst>
        <pc:spChg chg="mod">
          <ac:chgData name="Jocelyn Westerman" userId="a92f64ec8a63b4fa" providerId="LiveId" clId="{83FDF832-2B02-47FB-9A1D-66C15CB993E4}" dt="2026-03-09T14:50:31.986" v="17" actId="20577"/>
          <ac:spMkLst>
            <pc:docMk/>
            <pc:sldMk cId="1225186486" sldId="319"/>
            <ac:spMk id="3" creationId="{0316ED30-7EFF-6A06-8252-322F8CA742FE}"/>
          </ac:spMkLst>
        </pc:spChg>
      </pc:sldChg>
      <pc:sldChg chg="modSp mod">
        <pc:chgData name="Jocelyn Westerman" userId="a92f64ec8a63b4fa" providerId="LiveId" clId="{83FDF832-2B02-47FB-9A1D-66C15CB993E4}" dt="2026-03-09T14:52:15.147" v="49"/>
        <pc:sldMkLst>
          <pc:docMk/>
          <pc:sldMk cId="1193379237" sldId="321"/>
        </pc:sldMkLst>
        <pc:spChg chg="mod">
          <ac:chgData name="Jocelyn Westerman" userId="a92f64ec8a63b4fa" providerId="LiveId" clId="{83FDF832-2B02-47FB-9A1D-66C15CB993E4}" dt="2026-03-09T14:52:15.147" v="49"/>
          <ac:spMkLst>
            <pc:docMk/>
            <pc:sldMk cId="1193379237" sldId="321"/>
            <ac:spMk id="3" creationId="{67FE4592-FF58-2701-8158-9C4A53CD0AA3}"/>
          </ac:spMkLst>
        </pc:spChg>
      </pc:sldChg>
      <pc:sldChg chg="modSp mod">
        <pc:chgData name="Jocelyn Westerman" userId="a92f64ec8a63b4fa" providerId="LiveId" clId="{83FDF832-2B02-47FB-9A1D-66C15CB993E4}" dt="2026-03-09T14:52:45.951" v="56" actId="20577"/>
        <pc:sldMkLst>
          <pc:docMk/>
          <pc:sldMk cId="3092940961" sldId="322"/>
        </pc:sldMkLst>
        <pc:spChg chg="mod">
          <ac:chgData name="Jocelyn Westerman" userId="a92f64ec8a63b4fa" providerId="LiveId" clId="{83FDF832-2B02-47FB-9A1D-66C15CB993E4}" dt="2026-03-09T14:52:45.951" v="56" actId="20577"/>
          <ac:spMkLst>
            <pc:docMk/>
            <pc:sldMk cId="3092940961" sldId="322"/>
            <ac:spMk id="3" creationId="{0136F582-5CF8-FD94-FD7B-EB91D9016DB6}"/>
          </ac:spMkLst>
        </pc:spChg>
      </pc:sldChg>
      <pc:sldChg chg="modSp mod">
        <pc:chgData name="Jocelyn Westerman" userId="a92f64ec8a63b4fa" providerId="LiveId" clId="{83FDF832-2B02-47FB-9A1D-66C15CB993E4}" dt="2026-03-09T14:53:54.338" v="85" actId="6549"/>
        <pc:sldMkLst>
          <pc:docMk/>
          <pc:sldMk cId="1284861547" sldId="323"/>
        </pc:sldMkLst>
        <pc:spChg chg="mod">
          <ac:chgData name="Jocelyn Westerman" userId="a92f64ec8a63b4fa" providerId="LiveId" clId="{83FDF832-2B02-47FB-9A1D-66C15CB993E4}" dt="2026-03-09T14:53:54.338" v="85" actId="6549"/>
          <ac:spMkLst>
            <pc:docMk/>
            <pc:sldMk cId="1284861547" sldId="323"/>
            <ac:spMk id="3" creationId="{CB04949E-9F02-18AD-B685-86A567203168}"/>
          </ac:spMkLst>
        </pc:spChg>
      </pc:sldChg>
      <pc:sldChg chg="modSp mod">
        <pc:chgData name="Jocelyn Westerman" userId="a92f64ec8a63b4fa" providerId="LiveId" clId="{83FDF832-2B02-47FB-9A1D-66C15CB993E4}" dt="2026-03-09T14:54:12.683" v="91" actId="20577"/>
        <pc:sldMkLst>
          <pc:docMk/>
          <pc:sldMk cId="3647836179" sldId="324"/>
        </pc:sldMkLst>
        <pc:spChg chg="mod">
          <ac:chgData name="Jocelyn Westerman" userId="a92f64ec8a63b4fa" providerId="LiveId" clId="{83FDF832-2B02-47FB-9A1D-66C15CB993E4}" dt="2026-03-09T14:54:12.683" v="91" actId="20577"/>
          <ac:spMkLst>
            <pc:docMk/>
            <pc:sldMk cId="3647836179" sldId="324"/>
            <ac:spMk id="3" creationId="{BCDE45BE-E064-CC5D-BCCE-1D67626800B0}"/>
          </ac:spMkLst>
        </pc:spChg>
      </pc:sldChg>
      <pc:sldChg chg="modSp mod">
        <pc:chgData name="Jocelyn Westerman" userId="a92f64ec8a63b4fa" providerId="LiveId" clId="{83FDF832-2B02-47FB-9A1D-66C15CB993E4}" dt="2026-03-09T14:54:53.335" v="100" actId="6549"/>
        <pc:sldMkLst>
          <pc:docMk/>
          <pc:sldMk cId="3186996391" sldId="325"/>
        </pc:sldMkLst>
        <pc:spChg chg="mod">
          <ac:chgData name="Jocelyn Westerman" userId="a92f64ec8a63b4fa" providerId="LiveId" clId="{83FDF832-2B02-47FB-9A1D-66C15CB993E4}" dt="2026-03-09T14:54:53.335" v="100" actId="6549"/>
          <ac:spMkLst>
            <pc:docMk/>
            <pc:sldMk cId="3186996391" sldId="325"/>
            <ac:spMk id="3" creationId="{DE31C052-C939-DD7E-1A02-9FF3C1A7EE19}"/>
          </ac:spMkLst>
        </pc:spChg>
      </pc:sldChg>
      <pc:sldChg chg="modSp mod">
        <pc:chgData name="Jocelyn Westerman" userId="a92f64ec8a63b4fa" providerId="LiveId" clId="{83FDF832-2B02-47FB-9A1D-66C15CB993E4}" dt="2026-03-09T14:54:29.576" v="94"/>
        <pc:sldMkLst>
          <pc:docMk/>
          <pc:sldMk cId="578770330" sldId="326"/>
        </pc:sldMkLst>
        <pc:spChg chg="mod">
          <ac:chgData name="Jocelyn Westerman" userId="a92f64ec8a63b4fa" providerId="LiveId" clId="{83FDF832-2B02-47FB-9A1D-66C15CB993E4}" dt="2026-03-09T14:54:29.576" v="94"/>
          <ac:spMkLst>
            <pc:docMk/>
            <pc:sldMk cId="578770330" sldId="326"/>
            <ac:spMk id="3" creationId="{031C8A8B-11F4-9193-1AC6-A20C7F5F4748}"/>
          </ac:spMkLst>
        </pc:spChg>
      </pc:sldChg>
      <pc:sldChg chg="modSp mod">
        <pc:chgData name="Jocelyn Westerman" userId="a92f64ec8a63b4fa" providerId="LiveId" clId="{83FDF832-2B02-47FB-9A1D-66C15CB993E4}" dt="2026-03-09T14:56:31.250" v="150" actId="115"/>
        <pc:sldMkLst>
          <pc:docMk/>
          <pc:sldMk cId="2188545647" sldId="328"/>
        </pc:sldMkLst>
        <pc:spChg chg="mod">
          <ac:chgData name="Jocelyn Westerman" userId="a92f64ec8a63b4fa" providerId="LiveId" clId="{83FDF832-2B02-47FB-9A1D-66C15CB993E4}" dt="2026-03-09T14:56:31.250" v="150" actId="115"/>
          <ac:spMkLst>
            <pc:docMk/>
            <pc:sldMk cId="2188545647" sldId="328"/>
            <ac:spMk id="3" creationId="{85BCBE12-FCF0-FD6C-BA29-133600DA3ABB}"/>
          </ac:spMkLst>
        </pc:spChg>
      </pc:sldChg>
      <pc:sldChg chg="modSp mod">
        <pc:chgData name="Jocelyn Westerman" userId="a92f64ec8a63b4fa" providerId="LiveId" clId="{83FDF832-2B02-47FB-9A1D-66C15CB993E4}" dt="2026-03-09T14:56:42.925" v="153"/>
        <pc:sldMkLst>
          <pc:docMk/>
          <pc:sldMk cId="1267584161" sldId="329"/>
        </pc:sldMkLst>
        <pc:spChg chg="mod">
          <ac:chgData name="Jocelyn Westerman" userId="a92f64ec8a63b4fa" providerId="LiveId" clId="{83FDF832-2B02-47FB-9A1D-66C15CB993E4}" dt="2026-03-09T14:56:42.925" v="153"/>
          <ac:spMkLst>
            <pc:docMk/>
            <pc:sldMk cId="1267584161" sldId="329"/>
            <ac:spMk id="3" creationId="{6110AE76-44CA-B38E-DA9C-EA53D4AE8E88}"/>
          </ac:spMkLst>
        </pc:spChg>
      </pc:sldChg>
      <pc:sldChg chg="modSp mod">
        <pc:chgData name="Jocelyn Westerman" userId="a92f64ec8a63b4fa" providerId="LiveId" clId="{83FDF832-2B02-47FB-9A1D-66C15CB993E4}" dt="2026-03-09T14:57:39.546" v="192" actId="115"/>
        <pc:sldMkLst>
          <pc:docMk/>
          <pc:sldMk cId="655200630" sldId="330"/>
        </pc:sldMkLst>
        <pc:spChg chg="mod">
          <ac:chgData name="Jocelyn Westerman" userId="a92f64ec8a63b4fa" providerId="LiveId" clId="{83FDF832-2B02-47FB-9A1D-66C15CB993E4}" dt="2026-03-09T14:57:39.546" v="192" actId="115"/>
          <ac:spMkLst>
            <pc:docMk/>
            <pc:sldMk cId="655200630" sldId="330"/>
            <ac:spMk id="3" creationId="{1D72722C-5E5C-B8DE-DACF-12F1D355F7B8}"/>
          </ac:spMkLst>
        </pc:spChg>
      </pc:sldChg>
      <pc:sldChg chg="modSp mod">
        <pc:chgData name="Jocelyn Westerman" userId="a92f64ec8a63b4fa" providerId="LiveId" clId="{83FDF832-2B02-47FB-9A1D-66C15CB993E4}" dt="2026-03-09T14:58:10.300" v="199" actId="20577"/>
        <pc:sldMkLst>
          <pc:docMk/>
          <pc:sldMk cId="2246693178" sldId="331"/>
        </pc:sldMkLst>
        <pc:spChg chg="mod">
          <ac:chgData name="Jocelyn Westerman" userId="a92f64ec8a63b4fa" providerId="LiveId" clId="{83FDF832-2B02-47FB-9A1D-66C15CB993E4}" dt="2026-03-09T14:58:10.300" v="199" actId="20577"/>
          <ac:spMkLst>
            <pc:docMk/>
            <pc:sldMk cId="2246693178" sldId="331"/>
            <ac:spMk id="3" creationId="{495CF88A-5C87-EB83-1D63-8E0377F98915}"/>
          </ac:spMkLst>
        </pc:spChg>
      </pc:sldChg>
      <pc:sldChg chg="del">
        <pc:chgData name="Jocelyn Westerman" userId="a92f64ec8a63b4fa" providerId="LiveId" clId="{83FDF832-2B02-47FB-9A1D-66C15CB993E4}" dt="2026-03-09T14:58:21.993" v="201" actId="47"/>
        <pc:sldMkLst>
          <pc:docMk/>
          <pc:sldMk cId="4156598560" sldId="332"/>
        </pc:sldMkLst>
      </pc:sldChg>
      <pc:sldChg chg="modSp mod">
        <pc:chgData name="Jocelyn Westerman" userId="a92f64ec8a63b4fa" providerId="LiveId" clId="{83FDF832-2B02-47FB-9A1D-66C15CB993E4}" dt="2026-03-09T14:59:05.201" v="219" actId="20577"/>
        <pc:sldMkLst>
          <pc:docMk/>
          <pc:sldMk cId="1041794160" sldId="343"/>
        </pc:sldMkLst>
        <pc:spChg chg="mod">
          <ac:chgData name="Jocelyn Westerman" userId="a92f64ec8a63b4fa" providerId="LiveId" clId="{83FDF832-2B02-47FB-9A1D-66C15CB993E4}" dt="2026-03-09T14:59:05.201" v="219" actId="20577"/>
          <ac:spMkLst>
            <pc:docMk/>
            <pc:sldMk cId="1041794160" sldId="343"/>
            <ac:spMk id="3" creationId="{53E6072F-0C62-69ED-F292-5F6642E6128D}"/>
          </ac:spMkLst>
        </pc:spChg>
      </pc:sldChg>
      <pc:sldChg chg="modSp mod">
        <pc:chgData name="Jocelyn Westerman" userId="a92f64ec8a63b4fa" providerId="LiveId" clId="{83FDF832-2B02-47FB-9A1D-66C15CB993E4}" dt="2026-03-09T14:59:54.206" v="248" actId="20577"/>
        <pc:sldMkLst>
          <pc:docMk/>
          <pc:sldMk cId="3301687547" sldId="344"/>
        </pc:sldMkLst>
        <pc:spChg chg="mod">
          <ac:chgData name="Jocelyn Westerman" userId="a92f64ec8a63b4fa" providerId="LiveId" clId="{83FDF832-2B02-47FB-9A1D-66C15CB993E4}" dt="2026-03-09T14:59:54.206" v="248" actId="20577"/>
          <ac:spMkLst>
            <pc:docMk/>
            <pc:sldMk cId="3301687547" sldId="344"/>
            <ac:spMk id="3" creationId="{764D5956-A11F-F3FE-5781-095769787988}"/>
          </ac:spMkLst>
        </pc:spChg>
      </pc:sldChg>
      <pc:sldChg chg="modSp mod">
        <pc:chgData name="Jocelyn Westerman" userId="a92f64ec8a63b4fa" providerId="LiveId" clId="{83FDF832-2B02-47FB-9A1D-66C15CB993E4}" dt="2026-03-09T15:00:06.814" v="252" actId="1076"/>
        <pc:sldMkLst>
          <pc:docMk/>
          <pc:sldMk cId="418374058" sldId="345"/>
        </pc:sldMkLst>
        <pc:spChg chg="mod">
          <ac:chgData name="Jocelyn Westerman" userId="a92f64ec8a63b4fa" providerId="LiveId" clId="{83FDF832-2B02-47FB-9A1D-66C15CB993E4}" dt="2026-03-09T15:00:06.814" v="252" actId="1076"/>
          <ac:spMkLst>
            <pc:docMk/>
            <pc:sldMk cId="418374058" sldId="345"/>
            <ac:spMk id="3" creationId="{7F525687-7915-72DC-1CBD-05E504CAF9E1}"/>
          </ac:spMkLst>
        </pc:spChg>
      </pc:sldChg>
      <pc:sldChg chg="modSp mod">
        <pc:chgData name="Jocelyn Westerman" userId="a92f64ec8a63b4fa" providerId="LiveId" clId="{83FDF832-2B02-47FB-9A1D-66C15CB993E4}" dt="2026-03-09T15:00:49.194" v="264"/>
        <pc:sldMkLst>
          <pc:docMk/>
          <pc:sldMk cId="2647101095" sldId="346"/>
        </pc:sldMkLst>
        <pc:spChg chg="mod">
          <ac:chgData name="Jocelyn Westerman" userId="a92f64ec8a63b4fa" providerId="LiveId" clId="{83FDF832-2B02-47FB-9A1D-66C15CB993E4}" dt="2026-03-09T15:00:49.194" v="264"/>
          <ac:spMkLst>
            <pc:docMk/>
            <pc:sldMk cId="2647101095" sldId="346"/>
            <ac:spMk id="3" creationId="{D5463D1C-FA6E-91D0-9DB4-9ACD00798132}"/>
          </ac:spMkLst>
        </pc:spChg>
      </pc:sldChg>
      <pc:sldChg chg="del">
        <pc:chgData name="Jocelyn Westerman" userId="a92f64ec8a63b4fa" providerId="LiveId" clId="{83FDF832-2B02-47FB-9A1D-66C15CB993E4}" dt="2026-03-09T15:00:58.557" v="269" actId="47"/>
        <pc:sldMkLst>
          <pc:docMk/>
          <pc:sldMk cId="3129054803" sldId="347"/>
        </pc:sldMkLst>
      </pc:sldChg>
      <pc:sldChg chg="del">
        <pc:chgData name="Jocelyn Westerman" userId="a92f64ec8a63b4fa" providerId="LiveId" clId="{83FDF832-2B02-47FB-9A1D-66C15CB993E4}" dt="2026-03-09T15:00:59.865" v="271" actId="47"/>
        <pc:sldMkLst>
          <pc:docMk/>
          <pc:sldMk cId="3893799319" sldId="348"/>
        </pc:sldMkLst>
      </pc:sldChg>
      <pc:sldChg chg="modSp mod">
        <pc:chgData name="Jocelyn Westerman" userId="a92f64ec8a63b4fa" providerId="LiveId" clId="{83FDF832-2B02-47FB-9A1D-66C15CB993E4}" dt="2026-03-09T15:01:35.002" v="307" actId="20577"/>
        <pc:sldMkLst>
          <pc:docMk/>
          <pc:sldMk cId="3905123930" sldId="353"/>
        </pc:sldMkLst>
        <pc:spChg chg="mod">
          <ac:chgData name="Jocelyn Westerman" userId="a92f64ec8a63b4fa" providerId="LiveId" clId="{83FDF832-2B02-47FB-9A1D-66C15CB993E4}" dt="2026-03-09T15:01:35.002" v="307" actId="20577"/>
          <ac:spMkLst>
            <pc:docMk/>
            <pc:sldMk cId="3905123930" sldId="353"/>
            <ac:spMk id="3" creationId="{C5893DC5-3837-347B-6FD8-879F95F56573}"/>
          </ac:spMkLst>
        </pc:spChg>
      </pc:sldChg>
      <pc:sldChg chg="modSp mod">
        <pc:chgData name="Jocelyn Westerman" userId="a92f64ec8a63b4fa" providerId="LiveId" clId="{83FDF832-2B02-47FB-9A1D-66C15CB993E4}" dt="2026-03-09T15:01:50.695" v="311" actId="1076"/>
        <pc:sldMkLst>
          <pc:docMk/>
          <pc:sldMk cId="1223989723" sldId="354"/>
        </pc:sldMkLst>
        <pc:spChg chg="mod">
          <ac:chgData name="Jocelyn Westerman" userId="a92f64ec8a63b4fa" providerId="LiveId" clId="{83FDF832-2B02-47FB-9A1D-66C15CB993E4}" dt="2026-03-09T15:01:50.695" v="311" actId="1076"/>
          <ac:spMkLst>
            <pc:docMk/>
            <pc:sldMk cId="1223989723" sldId="354"/>
            <ac:spMk id="3" creationId="{1C2A1764-D5DF-D154-5257-EDC76AFD1ECC}"/>
          </ac:spMkLst>
        </pc:spChg>
      </pc:sldChg>
      <pc:sldChg chg="modSp mod">
        <pc:chgData name="Jocelyn Westerman" userId="a92f64ec8a63b4fa" providerId="LiveId" clId="{83FDF832-2B02-47FB-9A1D-66C15CB993E4}" dt="2026-03-09T15:02:08.770" v="314"/>
        <pc:sldMkLst>
          <pc:docMk/>
          <pc:sldMk cId="2350091068" sldId="355"/>
        </pc:sldMkLst>
        <pc:spChg chg="mod">
          <ac:chgData name="Jocelyn Westerman" userId="a92f64ec8a63b4fa" providerId="LiveId" clId="{83FDF832-2B02-47FB-9A1D-66C15CB993E4}" dt="2026-03-09T15:02:08.770" v="314"/>
          <ac:spMkLst>
            <pc:docMk/>
            <pc:sldMk cId="2350091068" sldId="355"/>
            <ac:spMk id="3" creationId="{B1D8A608-1E4A-5DA4-940E-2A372D37305D}"/>
          </ac:spMkLst>
        </pc:spChg>
      </pc:sldChg>
      <pc:sldChg chg="del">
        <pc:chgData name="Jocelyn Westerman" userId="a92f64ec8a63b4fa" providerId="LiveId" clId="{83FDF832-2B02-47FB-9A1D-66C15CB993E4}" dt="2026-03-09T15:02:20.097" v="319" actId="47"/>
        <pc:sldMkLst>
          <pc:docMk/>
          <pc:sldMk cId="1870683391" sldId="356"/>
        </pc:sldMkLst>
      </pc:sldChg>
      <pc:sldChg chg="del">
        <pc:chgData name="Jocelyn Westerman" userId="a92f64ec8a63b4fa" providerId="LiveId" clId="{83FDF832-2B02-47FB-9A1D-66C15CB993E4}" dt="2026-03-09T14:51:44.046" v="43" actId="47"/>
        <pc:sldMkLst>
          <pc:docMk/>
          <pc:sldMk cId="734302134" sldId="359"/>
        </pc:sldMkLst>
      </pc:sldChg>
      <pc:sldChg chg="modSp mod">
        <pc:chgData name="Jocelyn Westerman" userId="a92f64ec8a63b4fa" providerId="LiveId" clId="{83FDF832-2B02-47FB-9A1D-66C15CB993E4}" dt="2026-03-09T14:55:11.536" v="105"/>
        <pc:sldMkLst>
          <pc:docMk/>
          <pc:sldMk cId="1500640154" sldId="360"/>
        </pc:sldMkLst>
        <pc:spChg chg="mod">
          <ac:chgData name="Jocelyn Westerman" userId="a92f64ec8a63b4fa" providerId="LiveId" clId="{83FDF832-2B02-47FB-9A1D-66C15CB993E4}" dt="2026-03-09T14:55:11.536" v="105"/>
          <ac:spMkLst>
            <pc:docMk/>
            <pc:sldMk cId="1500640154" sldId="360"/>
            <ac:spMk id="3" creationId="{146FA1BE-969C-E4CE-69CB-39F6162F9085}"/>
          </ac:spMkLst>
        </pc:spChg>
      </pc:sldChg>
      <pc:sldChg chg="modSp mod">
        <pc:chgData name="Jocelyn Westerman" userId="a92f64ec8a63b4fa" providerId="LiveId" clId="{83FDF832-2B02-47FB-9A1D-66C15CB993E4}" dt="2026-03-09T14:57:00.563" v="156"/>
        <pc:sldMkLst>
          <pc:docMk/>
          <pc:sldMk cId="137942030" sldId="361"/>
        </pc:sldMkLst>
        <pc:spChg chg="mod">
          <ac:chgData name="Jocelyn Westerman" userId="a92f64ec8a63b4fa" providerId="LiveId" clId="{83FDF832-2B02-47FB-9A1D-66C15CB993E4}" dt="2026-03-09T14:57:00.563" v="156"/>
          <ac:spMkLst>
            <pc:docMk/>
            <pc:sldMk cId="137942030" sldId="361"/>
            <ac:spMk id="3" creationId="{9FF19E55-9CB7-9EC0-571E-1E63BCF1EE2C}"/>
          </ac:spMkLst>
        </pc:spChg>
      </pc:sldChg>
      <pc:sldChg chg="modSp mod">
        <pc:chgData name="Jocelyn Westerman" userId="a92f64ec8a63b4fa" providerId="LiveId" clId="{83FDF832-2B02-47FB-9A1D-66C15CB993E4}" dt="2026-03-09T14:57:51.594" v="195"/>
        <pc:sldMkLst>
          <pc:docMk/>
          <pc:sldMk cId="2858967063" sldId="362"/>
        </pc:sldMkLst>
        <pc:spChg chg="mod">
          <ac:chgData name="Jocelyn Westerman" userId="a92f64ec8a63b4fa" providerId="LiveId" clId="{83FDF832-2B02-47FB-9A1D-66C15CB993E4}" dt="2026-03-09T14:57:51.594" v="195"/>
          <ac:spMkLst>
            <pc:docMk/>
            <pc:sldMk cId="2858967063" sldId="362"/>
            <ac:spMk id="3" creationId="{912FEAC8-2C4A-E493-5662-525499A4090B}"/>
          </ac:spMkLst>
        </pc:spChg>
      </pc:sldChg>
      <pc:sldChg chg="del">
        <pc:chgData name="Jocelyn Westerman" userId="a92f64ec8a63b4fa" providerId="LiveId" clId="{83FDF832-2B02-47FB-9A1D-66C15CB993E4}" dt="2026-03-09T14:58:22.587" v="202" actId="47"/>
        <pc:sldMkLst>
          <pc:docMk/>
          <pc:sldMk cId="1681830081" sldId="363"/>
        </pc:sldMkLst>
      </pc:sldChg>
      <pc:sldChg chg="del">
        <pc:chgData name="Jocelyn Westerman" userId="a92f64ec8a63b4fa" providerId="LiveId" clId="{83FDF832-2B02-47FB-9A1D-66C15CB993E4}" dt="2026-03-09T15:00:58.024" v="268" actId="47"/>
        <pc:sldMkLst>
          <pc:docMk/>
          <pc:sldMk cId="4089180694" sldId="364"/>
        </pc:sldMkLst>
      </pc:sldChg>
      <pc:sldChg chg="del">
        <pc:chgData name="Jocelyn Westerman" userId="a92f64ec8a63b4fa" providerId="LiveId" clId="{83FDF832-2B02-47FB-9A1D-66C15CB993E4}" dt="2026-03-09T15:00:59.191" v="270" actId="47"/>
        <pc:sldMkLst>
          <pc:docMk/>
          <pc:sldMk cId="2603886982" sldId="365"/>
        </pc:sldMkLst>
      </pc:sldChg>
      <pc:sldChg chg="del">
        <pc:chgData name="Jocelyn Westerman" userId="a92f64ec8a63b4fa" providerId="LiveId" clId="{83FDF832-2B02-47FB-9A1D-66C15CB993E4}" dt="2026-03-09T15:01:00.955" v="272" actId="47"/>
        <pc:sldMkLst>
          <pc:docMk/>
          <pc:sldMk cId="1467363885" sldId="366"/>
        </pc:sldMkLst>
      </pc:sldChg>
      <pc:sldChg chg="del">
        <pc:chgData name="Jocelyn Westerman" userId="a92f64ec8a63b4fa" providerId="LiveId" clId="{83FDF832-2B02-47FB-9A1D-66C15CB993E4}" dt="2026-03-09T15:02:19.474" v="318" actId="47"/>
        <pc:sldMkLst>
          <pc:docMk/>
          <pc:sldMk cId="3151853399" sldId="367"/>
        </pc:sldMkLst>
      </pc:sldChg>
      <pc:sldChg chg="del">
        <pc:chgData name="Jocelyn Westerman" userId="a92f64ec8a63b4fa" providerId="LiveId" clId="{83FDF832-2B02-47FB-9A1D-66C15CB993E4}" dt="2026-03-09T15:02:20.963" v="320" actId="47"/>
        <pc:sldMkLst>
          <pc:docMk/>
          <pc:sldMk cId="1190712319" sldId="368"/>
        </pc:sldMkLst>
      </pc:sldChg>
      <pc:sldChg chg="modSp add mod">
        <pc:chgData name="Jocelyn Westerman" userId="a92f64ec8a63b4fa" providerId="LiveId" clId="{83FDF832-2B02-47FB-9A1D-66C15CB993E4}" dt="2026-03-09T14:52:53.260" v="58" actId="20577"/>
        <pc:sldMkLst>
          <pc:docMk/>
          <pc:sldMk cId="3237688464" sldId="369"/>
        </pc:sldMkLst>
        <pc:spChg chg="mod">
          <ac:chgData name="Jocelyn Westerman" userId="a92f64ec8a63b4fa" providerId="LiveId" clId="{83FDF832-2B02-47FB-9A1D-66C15CB993E4}" dt="2026-03-09T14:52:53.260" v="58" actId="20577"/>
          <ac:spMkLst>
            <pc:docMk/>
            <pc:sldMk cId="3237688464" sldId="369"/>
            <ac:spMk id="3" creationId="{82B809D9-08CE-551C-7DB6-E242B14EA493}"/>
          </ac:spMkLst>
        </pc:spChg>
      </pc:sldChg>
      <pc:sldChg chg="add">
        <pc:chgData name="Jocelyn Westerman" userId="a92f64ec8a63b4fa" providerId="LiveId" clId="{83FDF832-2B02-47FB-9A1D-66C15CB993E4}" dt="2026-03-09T14:54:56.769" v="101"/>
        <pc:sldMkLst>
          <pc:docMk/>
          <pc:sldMk cId="3905754254" sldId="370"/>
        </pc:sldMkLst>
      </pc:sldChg>
      <pc:sldChg chg="add">
        <pc:chgData name="Jocelyn Westerman" userId="a92f64ec8a63b4fa" providerId="LiveId" clId="{83FDF832-2B02-47FB-9A1D-66C15CB993E4}" dt="2026-03-09T14:54:59.637" v="102"/>
        <pc:sldMkLst>
          <pc:docMk/>
          <pc:sldMk cId="3078446816" sldId="371"/>
        </pc:sldMkLst>
      </pc:sldChg>
      <pc:sldChg chg="add">
        <pc:chgData name="Jocelyn Westerman" userId="a92f64ec8a63b4fa" providerId="LiveId" clId="{83FDF832-2B02-47FB-9A1D-66C15CB993E4}" dt="2026-03-09T14:55:14.798" v="106"/>
        <pc:sldMkLst>
          <pc:docMk/>
          <pc:sldMk cId="1026645171" sldId="372"/>
        </pc:sldMkLst>
      </pc:sldChg>
      <pc:sldChg chg="add">
        <pc:chgData name="Jocelyn Westerman" userId="a92f64ec8a63b4fa" providerId="LiveId" clId="{83FDF832-2B02-47FB-9A1D-66C15CB993E4}" dt="2026-03-09T14:57:03.205" v="157"/>
        <pc:sldMkLst>
          <pc:docMk/>
          <pc:sldMk cId="1595275643" sldId="373"/>
        </pc:sldMkLst>
      </pc:sldChg>
      <pc:sldChg chg="add">
        <pc:chgData name="Jocelyn Westerman" userId="a92f64ec8a63b4fa" providerId="LiveId" clId="{83FDF832-2B02-47FB-9A1D-66C15CB993E4}" dt="2026-03-09T14:58:13.968" v="200"/>
        <pc:sldMkLst>
          <pc:docMk/>
          <pc:sldMk cId="1055238371" sldId="374"/>
        </pc:sldMkLst>
      </pc:sldChg>
      <pc:sldChg chg="add">
        <pc:chgData name="Jocelyn Westerman" userId="a92f64ec8a63b4fa" providerId="LiveId" clId="{83FDF832-2B02-47FB-9A1D-66C15CB993E4}" dt="2026-03-09T15:00:26.202" v="256"/>
        <pc:sldMkLst>
          <pc:docMk/>
          <pc:sldMk cId="3550752317" sldId="375"/>
        </pc:sldMkLst>
      </pc:sldChg>
      <pc:sldChg chg="add">
        <pc:chgData name="Jocelyn Westerman" userId="a92f64ec8a63b4fa" providerId="LiveId" clId="{83FDF832-2B02-47FB-9A1D-66C15CB993E4}" dt="2026-03-09T15:00:52.794" v="265"/>
        <pc:sldMkLst>
          <pc:docMk/>
          <pc:sldMk cId="275826834" sldId="376"/>
        </pc:sldMkLst>
      </pc:sldChg>
      <pc:sldChg chg="add">
        <pc:chgData name="Jocelyn Westerman" userId="a92f64ec8a63b4fa" providerId="LiveId" clId="{83FDF832-2B02-47FB-9A1D-66C15CB993E4}" dt="2026-03-09T15:00:55.888" v="266"/>
        <pc:sldMkLst>
          <pc:docMk/>
          <pc:sldMk cId="3743072825" sldId="377"/>
        </pc:sldMkLst>
      </pc:sldChg>
      <pc:sldChg chg="add">
        <pc:chgData name="Jocelyn Westerman" userId="a92f64ec8a63b4fa" providerId="LiveId" clId="{83FDF832-2B02-47FB-9A1D-66C15CB993E4}" dt="2026-03-09T15:00:56.296" v="267"/>
        <pc:sldMkLst>
          <pc:docMk/>
          <pc:sldMk cId="3973564155" sldId="378"/>
        </pc:sldMkLst>
      </pc:sldChg>
      <pc:sldChg chg="add">
        <pc:chgData name="Jocelyn Westerman" userId="a92f64ec8a63b4fa" providerId="LiveId" clId="{83FDF832-2B02-47FB-9A1D-66C15CB993E4}" dt="2026-03-09T15:02:11.243" v="315"/>
        <pc:sldMkLst>
          <pc:docMk/>
          <pc:sldMk cId="539012469" sldId="379"/>
        </pc:sldMkLst>
      </pc:sldChg>
      <pc:sldChg chg="modSp add mod">
        <pc:chgData name="Jocelyn Westerman" userId="a92f64ec8a63b4fa" providerId="LiveId" clId="{83FDF832-2B02-47FB-9A1D-66C15CB993E4}" dt="2026-03-09T15:02:17.341" v="317" actId="20577"/>
        <pc:sldMkLst>
          <pc:docMk/>
          <pc:sldMk cId="4033419680" sldId="380"/>
        </pc:sldMkLst>
        <pc:spChg chg="mod">
          <ac:chgData name="Jocelyn Westerman" userId="a92f64ec8a63b4fa" providerId="LiveId" clId="{83FDF832-2B02-47FB-9A1D-66C15CB993E4}" dt="2026-03-09T15:02:17.341" v="317" actId="20577"/>
          <ac:spMkLst>
            <pc:docMk/>
            <pc:sldMk cId="4033419680" sldId="380"/>
            <ac:spMk id="3" creationId="{55072155-3371-677D-3BC4-FC19A00427D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3/9/2026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80902" y="1275025"/>
            <a:ext cx="7182197" cy="4307950"/>
          </a:xfrm>
          <a:prstGeom prst="rect">
            <a:avLst/>
          </a:prstGeom>
          <a:solidFill>
            <a:sysClr val="window" lastClr="FFFFFF"/>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1" name="Rectangle 10"/>
          <p:cNvSpPr/>
          <p:nvPr/>
        </p:nvSpPr>
        <p:spPr>
          <a:xfrm>
            <a:off x="1088136" y="1385316"/>
            <a:ext cx="6967728" cy="4087368"/>
          </a:xfrm>
          <a:prstGeom prst="rect">
            <a:avLst/>
          </a:prstGeom>
          <a:solidFill>
            <a:schemeClr val="bg2"/>
          </a:solidFill>
          <a:ln w="6350" cap="sq" cmpd="sng" algn="ctr">
            <a:noFill/>
            <a:prstDash val="solid"/>
            <a:miter lim="800000"/>
          </a:ln>
          <a:effectLst/>
        </p:spPr>
        <p:txBody>
          <a:bodyPr/>
          <a:lstStyle/>
          <a:p>
            <a:endParaRPr lang="en-US"/>
          </a:p>
        </p:txBody>
      </p:sp>
      <p:sp>
        <p:nvSpPr>
          <p:cNvPr id="15" name="Rectangle 14"/>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4" name="Group 3"/>
          <p:cNvGrpSpPr/>
          <p:nvPr/>
        </p:nvGrpSpPr>
        <p:grpSpPr>
          <a:xfrm>
            <a:off x="3886200" y="1274765"/>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kumimoji="0" lang="en-US" sz="6200" b="0" i="0" u="none" strike="noStrike" kern="1200" cap="all" spc="-100" normalizeH="0" baseline="0">
                <a:ln>
                  <a:noFill/>
                </a:ln>
                <a:solidFill>
                  <a:sysClr val="window" lastClr="FFFFFF"/>
                </a:solidFill>
                <a:effectLst>
                  <a:outerShdw blurRad="38100" dist="12700" dir="2700000" algn="tl" rotWithShape="0">
                    <a:prstClr val="black">
                      <a:alpha val="40000"/>
                    </a:prstClr>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2"/>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3931920" y="1334222"/>
            <a:ext cx="1280160" cy="457200"/>
          </a:xfrm>
        </p:spPr>
        <p:txBody>
          <a:bodyPr/>
          <a:lstStyle>
            <a:lvl1pPr algn="ctr">
              <a:defRPr sz="1100" spc="0" baseline="0">
                <a:solidFill>
                  <a:srgbClr val="FFFFFF"/>
                </a:solidFill>
                <a:latin typeface="+mn-lt"/>
              </a:defRPr>
            </a:lvl1pPr>
          </a:lstStyle>
          <a:p>
            <a:fld id="{EA0C0817-A112-4847-8014-A94B7D2A4EA3}" type="datetime1">
              <a:rPr lang="en-US" smtClean="0"/>
              <a:t>3/9/2026</a:t>
            </a:fld>
            <a:endParaRPr lang="en-U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2"/>
                </a:solidFill>
              </a:defRPr>
            </a:lvl1pPr>
          </a:lstStyle>
          <a:p>
            <a:endParaRPr lang="en-U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2"/>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07354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32B432-ACDA-4023-A761-2BAB76577B62}" type="datetime1">
              <a:rPr lang="en-US" smtClean="0"/>
              <a:t>3/9/2026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27992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tx1"/>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088136" y="1385316"/>
            <a:ext cx="6967728" cy="4087368"/>
          </a:xfrm>
          <a:prstGeom prst="rect">
            <a:avLst/>
          </a:prstGeom>
          <a:solidFill>
            <a:schemeClr val="bg2"/>
          </a:solidFill>
          <a:ln w="6350" cap="sq" cmpd="sng" algn="ctr">
            <a:noFill/>
            <a:prstDash val="solid"/>
            <a:miter lim="800000"/>
          </a:ln>
          <a:effectLst/>
        </p:spPr>
      </p:sp>
      <p:sp>
        <p:nvSpPr>
          <p:cNvPr id="30" name="Rectangle 29"/>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74765"/>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kumimoji="0" lang="en-US" sz="6200" b="0" i="0" u="none" strike="noStrike" kern="1200" cap="all" spc="-100" normalizeH="0" baseline="0" dirty="0">
                <a:ln>
                  <a:noFill/>
                </a:ln>
                <a:solidFill>
                  <a:sysClr val="window" lastClr="FFFFFF"/>
                </a:solidFill>
                <a:effectLst>
                  <a:outerShdw blurRad="38100" dist="12700" dir="2700000" algn="tl" rotWithShape="0">
                    <a:prstClr val="black">
                      <a:alpha val="40000"/>
                    </a:prstClr>
                  </a:outerShdw>
                </a:effectLst>
                <a:uLnTx/>
                <a:uFillTx/>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2"/>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31920" y="1332914"/>
            <a:ext cx="1280160" cy="457200"/>
          </a:xfrm>
        </p:spPr>
        <p:txBody>
          <a:bodyPr/>
          <a:lstStyle>
            <a:lvl1pPr algn="ctr">
              <a:defRPr lang="en-US" sz="1100" kern="1200" spc="0" baseline="0">
                <a:solidFill>
                  <a:srgbClr val="FFFFFF"/>
                </a:solidFill>
                <a:latin typeface="+mn-lt"/>
                <a:ea typeface="+mn-ea"/>
                <a:cs typeface="+mn-cs"/>
              </a:defRPr>
            </a:lvl1pPr>
          </a:lstStyle>
          <a:p>
            <a:fld id="{D9C646AA-F36E-4540-911D-FFFC0A0EF24A}" type="datetime1">
              <a:rPr lang="en-US" smtClean="0"/>
              <a:t>3/9/2026</a:t>
            </a:fld>
            <a:endParaRPr lang="en-US" dirty="0"/>
          </a:p>
        </p:txBody>
      </p:sp>
      <p:sp>
        <p:nvSpPr>
          <p:cNvPr id="5" name="Footer Placeholder 4"/>
          <p:cNvSpPr>
            <a:spLocks noGrp="1"/>
          </p:cNvSpPr>
          <p:nvPr>
            <p:ph type="ftr" sz="quarter" idx="11"/>
          </p:nvPr>
        </p:nvSpPr>
        <p:spPr>
          <a:xfrm>
            <a:off x="1104679" y="5211060"/>
            <a:ext cx="4430268"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6453378" y="5211060"/>
            <a:ext cx="1584198" cy="228600"/>
          </a:xfrm>
        </p:spPr>
        <p:txBody>
          <a:bodyPr/>
          <a:lstStyle>
            <a:lvl1pPr>
              <a:defRPr>
                <a:solidFill>
                  <a:schemeClr val="tx2"/>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43194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619618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59307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9431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22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3" name="Rectangle 12"/>
          <p:cNvSpPr/>
          <p:nvPr/>
        </p:nvSpPr>
        <p:spPr>
          <a:xfrm>
            <a:off x="307336" y="292608"/>
            <a:ext cx="616305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84147" y="173736"/>
            <a:ext cx="6398514" cy="6510528"/>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7E8D12A6-918A-48BD-8CB9-CA713993B0EA}" type="datetime1">
              <a:rPr lang="en-US" smtClean="0"/>
              <a:t>3/9/2026</a:t>
            </a:fld>
            <a:endParaRPr lang="en-US" dirty="0"/>
          </a:p>
        </p:txBody>
      </p:sp>
      <p:sp>
        <p:nvSpPr>
          <p:cNvPr id="9" name="Footer Placeholder 8"/>
          <p:cNvSpPr>
            <a:spLocks noGrp="1"/>
          </p:cNvSpPr>
          <p:nvPr>
            <p:ph type="ftr" sz="quarter" idx="11"/>
          </p:nvPr>
        </p:nvSpPr>
        <p:spPr>
          <a:xfrm>
            <a:off x="2505454" y="6265818"/>
            <a:ext cx="3950208" cy="274320"/>
          </a:xfrm>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chemeClr val="bg2"/>
                </a:solidFill>
              </a:defRPr>
            </a:lvl1pPr>
          </a:lstStyle>
          <a:p>
            <a:fld id="{34B7E4EF-A1BD-40F4-AB7B-04F084DD991D}" type="slidenum">
              <a:rPr lang="en-US" smtClean="0"/>
              <a:t>‹#›</a:t>
            </a:fld>
            <a:endParaRPr lang="en-US" dirty="0"/>
          </a:p>
        </p:txBody>
      </p:sp>
      <p:sp>
        <p:nvSpPr>
          <p:cNvPr id="12" name="Rectangle 11"/>
          <p:cNvSpPr/>
          <p:nvPr/>
        </p:nvSpPr>
        <p:spPr>
          <a:xfrm>
            <a:off x="6884162" y="292608"/>
            <a:ext cx="1956816" cy="6272784"/>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88385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tx1"/>
          </a:solidFill>
          <a:ln w="6350">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884162" y="292608"/>
            <a:ext cx="195681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173736"/>
            <a:ext cx="6398514" cy="6510528"/>
          </a:xfrm>
          <a:solidFill>
            <a:schemeClr val="bg1">
              <a:lumMod val="50000"/>
              <a:lumOff val="5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778CE86-875F-4587-BCF6-FA054AFC0D53}" type="datetime1">
              <a:rPr lang="en-US" smtClean="0"/>
              <a:pPr/>
              <a:t>3/9/2026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chemeClr val="tx2"/>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50446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2519598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277627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tx1"/>
          </a:solidFill>
          <a:ln w="6350" cap="flat" cmpd="sng" algn="ctr">
            <a:solidFill>
              <a:schemeClr val="tx1">
                <a:lumMod val="75000"/>
              </a:schemeClr>
            </a:solidFill>
            <a:prstDash val="solid"/>
          </a:ln>
          <a:effectLst>
            <a:softEdge rad="0"/>
          </a:effectLst>
        </p:spPr>
        <p:txBody>
          <a:bodyPr/>
          <a:lstStyle/>
          <a:p>
            <a:endParaRPr lang="en-US" dirty="0"/>
          </a:p>
        </p:txBody>
      </p:sp>
      <p:sp>
        <p:nvSpPr>
          <p:cNvPr id="9" name="Rectangle 8"/>
          <p:cNvSpPr/>
          <p:nvPr/>
        </p:nvSpPr>
        <p:spPr>
          <a:xfrm>
            <a:off x="292608" y="292608"/>
            <a:ext cx="8558784" cy="6272784"/>
          </a:xfrm>
          <a:prstGeom prst="rect">
            <a:avLst/>
          </a:prstGeom>
          <a:solidFill>
            <a:schemeClr val="bg2"/>
          </a:solidFill>
          <a:ln w="6350" cap="sq" cmpd="sng" algn="ctr">
            <a:noFill/>
            <a:prstDash val="solid"/>
            <a:miter lim="800000"/>
          </a:ln>
          <a:effectLst/>
        </p:spPr>
        <p:txBody>
          <a:bodyPr/>
          <a:lstStyle/>
          <a:p>
            <a:endParaRPr lang="en-US" dirty="0"/>
          </a:p>
        </p:txBody>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7338" y="6265818"/>
            <a:ext cx="2057400" cy="274320"/>
          </a:xfrm>
          <a:prstGeom prst="rect">
            <a:avLst/>
          </a:prstGeom>
        </p:spPr>
        <p:txBody>
          <a:bodyPr vert="horz" lIns="91440" tIns="45720" rIns="91440" bIns="45720" rtlCol="0" anchor="b"/>
          <a:lstStyle>
            <a:lvl1pPr algn="l">
              <a:defRPr sz="900">
                <a:solidFill>
                  <a:schemeClr val="tx2"/>
                </a:solidFill>
              </a:defRPr>
            </a:lvl1pPr>
          </a:lstStyle>
          <a:p>
            <a:fld id="{F6FA2B21-3FCD-4721-B95C-427943F61125}" type="datetime1">
              <a:rPr lang="en-US" smtClean="0"/>
              <a:t>3/9/2026</a:t>
            </a:fld>
            <a:endParaRPr lang="en-US" dirty="0"/>
          </a:p>
        </p:txBody>
      </p:sp>
      <p:sp>
        <p:nvSpPr>
          <p:cNvPr id="5" name="Footer Placeholder 4"/>
          <p:cNvSpPr>
            <a:spLocks noGrp="1"/>
          </p:cNvSpPr>
          <p:nvPr>
            <p:ph type="ftr" sz="quarter" idx="3"/>
          </p:nvPr>
        </p:nvSpPr>
        <p:spPr>
          <a:xfrm>
            <a:off x="2596896" y="6265818"/>
            <a:ext cx="3950208" cy="274320"/>
          </a:xfrm>
          <a:prstGeom prst="rect">
            <a:avLst/>
          </a:prstGeom>
        </p:spPr>
        <p:txBody>
          <a:bodyPr vert="horz" lIns="91440" tIns="45720" rIns="91440" bIns="45720" rtlCol="0" anchor="b"/>
          <a:lstStyle>
            <a:lvl1pPr algn="ctr">
              <a:defRPr sz="900">
                <a:solidFill>
                  <a:schemeClr val="tx2"/>
                </a:solidFill>
              </a:defRPr>
            </a:lvl1pPr>
          </a:lstStyle>
          <a:p>
            <a:endParaRPr lang="en-US" dirty="0"/>
          </a:p>
        </p:txBody>
      </p:sp>
      <p:sp>
        <p:nvSpPr>
          <p:cNvPr id="6" name="Slide Number Placeholder 5"/>
          <p:cNvSpPr>
            <a:spLocks noGrp="1"/>
          </p:cNvSpPr>
          <p:nvPr>
            <p:ph type="sldNum" sz="quarter" idx="4"/>
          </p:nvPr>
        </p:nvSpPr>
        <p:spPr>
          <a:xfrm>
            <a:off x="7743555" y="6265818"/>
            <a:ext cx="1097280" cy="274320"/>
          </a:xfrm>
          <a:prstGeom prst="rect">
            <a:avLst/>
          </a:prstGeom>
        </p:spPr>
        <p:txBody>
          <a:bodyPr vert="horz" lIns="91440" tIns="45720" rIns="91440" bIns="45720" rtlCol="0" anchor="b"/>
          <a:lstStyle>
            <a:lvl1pPr algn="r">
              <a:defRPr sz="900">
                <a:solidFill>
                  <a:schemeClr val="tx2"/>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374865190"/>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ftr="0" dt="0"/>
  <p:txStyles>
    <p:titleStyle>
      <a:lvl1pPr algn="l" defTabSz="914400" rtl="0" eaLnBrk="1" latinLnBrk="0" hangingPunct="1">
        <a:lnSpc>
          <a:spcPct val="90000"/>
        </a:lnSpc>
        <a:spcBef>
          <a:spcPct val="0"/>
        </a:spcBef>
        <a:buNone/>
        <a:defRPr lang="en-US" sz="40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anose="020B0604020202020204"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B6DE91-E4D9-C1E3-8494-14FA124FAB54}"/>
              </a:ext>
            </a:extLst>
          </p:cNvPr>
          <p:cNvPicPr>
            <a:picLocks noChangeAspect="1"/>
          </p:cNvPicPr>
          <p:nvPr/>
        </p:nvPicPr>
        <p:blipFill>
          <a:blip r:embed="rId2"/>
          <a:stretch>
            <a:fillRect/>
          </a:stretch>
        </p:blipFill>
        <p:spPr>
          <a:xfrm>
            <a:off x="1410182" y="2350820"/>
            <a:ext cx="6323636" cy="2156360"/>
          </a:xfrm>
          <a:prstGeom prst="rect">
            <a:avLst/>
          </a:prstGeom>
        </p:spPr>
      </p:pic>
    </p:spTree>
    <p:extLst>
      <p:ext uri="{BB962C8B-B14F-4D97-AF65-F5344CB8AC3E}">
        <p14:creationId xmlns:p14="http://schemas.microsoft.com/office/powerpoint/2010/main" val="92082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C43F32-41CD-46D6-F57F-CD38A624CD93}"/>
              </a:ext>
            </a:extLst>
          </p:cNvPr>
          <p:cNvSpPr txBox="1"/>
          <p:nvPr/>
        </p:nvSpPr>
        <p:spPr>
          <a:xfrm>
            <a:off x="256674" y="335845"/>
            <a:ext cx="8630652" cy="5693866"/>
          </a:xfrm>
          <a:prstGeom prst="rect">
            <a:avLst/>
          </a:prstGeom>
          <a:noFill/>
        </p:spPr>
        <p:txBody>
          <a:bodyPr wrap="square">
            <a:spAutoFit/>
          </a:bodyPr>
          <a:lstStyle/>
          <a:p>
            <a:r>
              <a:rPr lang="en-US" sz="2600" dirty="0"/>
              <a:t>Ephesians 5:8-14</a:t>
            </a:r>
            <a:br>
              <a:rPr lang="en-US" sz="2600" dirty="0"/>
            </a:br>
            <a:r>
              <a:rPr lang="en-US" sz="2600" dirty="0"/>
              <a:t>8 for at one time you were darkness, but now you are light in the Lord. Walk as children of light 9 (for the fruit of light is found in all that is good and right and true), 10 and try to discern what is pleasing to the Lord. 11 Take no part in the unfruitful works of darkness, but instead expose them. 12 For it is shameful even to speak of the things that they do in secret. 13 But when anything is exposed by the light, it becomes visible, 14 for anything that becomes visible is light. Therefore it says,</a:t>
            </a:r>
          </a:p>
          <a:p>
            <a:r>
              <a:rPr lang="en-US" sz="2600" dirty="0"/>
              <a:t>“Awake, O sleeper,</a:t>
            </a:r>
          </a:p>
          <a:p>
            <a:r>
              <a:rPr lang="en-US" sz="2600" dirty="0"/>
              <a:t>    and arise from the dead,</a:t>
            </a:r>
          </a:p>
          <a:p>
            <a:r>
              <a:rPr lang="en-US" sz="2600" dirty="0"/>
              <a:t>and Christ will shine on you.”</a:t>
            </a:r>
          </a:p>
        </p:txBody>
      </p:sp>
    </p:spTree>
    <p:extLst>
      <p:ext uri="{BB962C8B-B14F-4D97-AF65-F5344CB8AC3E}">
        <p14:creationId xmlns:p14="http://schemas.microsoft.com/office/powerpoint/2010/main" val="3421134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16ED30-7EFF-6A06-8252-322F8CA742FE}"/>
              </a:ext>
            </a:extLst>
          </p:cNvPr>
          <p:cNvSpPr txBox="1"/>
          <p:nvPr/>
        </p:nvSpPr>
        <p:spPr>
          <a:xfrm>
            <a:off x="437397" y="753641"/>
            <a:ext cx="8069179" cy="5016758"/>
          </a:xfrm>
          <a:prstGeom prst="rect">
            <a:avLst/>
          </a:prstGeom>
          <a:noFill/>
        </p:spPr>
        <p:txBody>
          <a:bodyPr wrap="square">
            <a:spAutoFit/>
          </a:bodyPr>
          <a:lstStyle/>
          <a:p>
            <a:pPr algn="ctr">
              <a:buNone/>
            </a:pPr>
            <a:r>
              <a:rPr lang="en-US" sz="3200" u="sng" dirty="0">
                <a:latin typeface="+mj-lt"/>
              </a:rPr>
              <a:t>Way Maker</a:t>
            </a:r>
          </a:p>
          <a:p>
            <a:pPr algn="ctr">
              <a:buNone/>
            </a:pPr>
            <a:r>
              <a:rPr lang="en-US" sz="3200" dirty="0">
                <a:latin typeface="+mj-lt"/>
              </a:rPr>
              <a:t>You are here moving in our midst</a:t>
            </a:r>
          </a:p>
          <a:p>
            <a:pPr algn="ctr">
              <a:buNone/>
            </a:pPr>
            <a:r>
              <a:rPr lang="en-US" sz="3200" dirty="0">
                <a:latin typeface="+mj-lt"/>
              </a:rPr>
              <a:t>I worship You I worship You</a:t>
            </a:r>
          </a:p>
          <a:p>
            <a:pPr algn="ctr">
              <a:buNone/>
            </a:pPr>
            <a:r>
              <a:rPr lang="en-US" sz="3200" dirty="0">
                <a:latin typeface="+mj-lt"/>
              </a:rPr>
              <a:t>You are here working in this place</a:t>
            </a:r>
          </a:p>
          <a:p>
            <a:pPr algn="ctr">
              <a:buNone/>
            </a:pPr>
            <a:r>
              <a:rPr lang="en-US" sz="3200" dirty="0">
                <a:latin typeface="+mj-lt"/>
              </a:rPr>
              <a:t>I worship You I worship You</a:t>
            </a:r>
          </a:p>
          <a:p>
            <a:pPr algn="ctr">
              <a:buNone/>
            </a:pPr>
            <a:endParaRPr lang="en-US" sz="3200" dirty="0">
              <a:latin typeface="+mj-lt"/>
            </a:endParaRPr>
          </a:p>
          <a:p>
            <a:pPr algn="ctr">
              <a:buNone/>
            </a:pPr>
            <a:r>
              <a:rPr lang="en-US" sz="3200" dirty="0">
                <a:latin typeface="+mj-lt"/>
              </a:rPr>
              <a:t>You are Way Maker Miracle Worker Promise Keeper</a:t>
            </a:r>
          </a:p>
          <a:p>
            <a:pPr algn="ctr">
              <a:buNone/>
            </a:pPr>
            <a:r>
              <a:rPr lang="en-US" sz="3200" dirty="0">
                <a:latin typeface="+mj-lt"/>
              </a:rPr>
              <a:t>Light in the darkness my God that is who You are</a:t>
            </a:r>
          </a:p>
        </p:txBody>
      </p:sp>
    </p:spTree>
    <p:extLst>
      <p:ext uri="{BB962C8B-B14F-4D97-AF65-F5344CB8AC3E}">
        <p14:creationId xmlns:p14="http://schemas.microsoft.com/office/powerpoint/2010/main" val="1225186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77212-2B7B-6CC7-19F4-C8F433CA592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FE4592-FF58-2701-8158-9C4A53CD0AA3}"/>
              </a:ext>
            </a:extLst>
          </p:cNvPr>
          <p:cNvSpPr txBox="1"/>
          <p:nvPr/>
        </p:nvSpPr>
        <p:spPr>
          <a:xfrm>
            <a:off x="537410" y="1196553"/>
            <a:ext cx="8069179" cy="5509200"/>
          </a:xfrm>
          <a:prstGeom prst="rect">
            <a:avLst/>
          </a:prstGeom>
          <a:noFill/>
        </p:spPr>
        <p:txBody>
          <a:bodyPr wrap="square">
            <a:spAutoFit/>
          </a:bodyPr>
          <a:lstStyle/>
          <a:p>
            <a:pPr algn="ctr">
              <a:buNone/>
            </a:pPr>
            <a:r>
              <a:rPr lang="en-US" sz="3200" dirty="0">
                <a:latin typeface="+mj-lt"/>
              </a:rPr>
              <a:t>You are here touching </a:t>
            </a:r>
            <a:r>
              <a:rPr lang="en-US" sz="3200" dirty="0" err="1">
                <a:latin typeface="+mj-lt"/>
              </a:rPr>
              <a:t>ev'ry</a:t>
            </a:r>
            <a:r>
              <a:rPr lang="en-US" sz="3200" dirty="0">
                <a:latin typeface="+mj-lt"/>
              </a:rPr>
              <a:t> heart</a:t>
            </a:r>
          </a:p>
          <a:p>
            <a:pPr algn="ctr">
              <a:buNone/>
            </a:pPr>
            <a:r>
              <a:rPr lang="en-US" sz="3200" dirty="0">
                <a:latin typeface="+mj-lt"/>
              </a:rPr>
              <a:t>I worship You I worship You</a:t>
            </a:r>
          </a:p>
          <a:p>
            <a:pPr algn="ctr">
              <a:buNone/>
            </a:pPr>
            <a:r>
              <a:rPr lang="en-US" sz="3200" dirty="0">
                <a:latin typeface="+mj-lt"/>
              </a:rPr>
              <a:t>You are here healing </a:t>
            </a:r>
            <a:r>
              <a:rPr lang="en-US" sz="3200" dirty="0" err="1">
                <a:latin typeface="+mj-lt"/>
              </a:rPr>
              <a:t>ev'ry</a:t>
            </a:r>
            <a:r>
              <a:rPr lang="en-US" sz="3200" dirty="0">
                <a:latin typeface="+mj-lt"/>
              </a:rPr>
              <a:t> heart</a:t>
            </a:r>
          </a:p>
          <a:p>
            <a:pPr algn="ctr">
              <a:buNone/>
            </a:pPr>
            <a:r>
              <a:rPr lang="en-US" sz="3200" dirty="0">
                <a:latin typeface="+mj-lt"/>
              </a:rPr>
              <a:t>I worship You I worship You</a:t>
            </a:r>
          </a:p>
          <a:p>
            <a:pPr algn="ctr">
              <a:buNone/>
            </a:pPr>
            <a:endParaRPr lang="en-US" sz="3200" dirty="0">
              <a:latin typeface="+mj-lt"/>
            </a:endParaRPr>
          </a:p>
          <a:p>
            <a:pPr algn="ctr">
              <a:buNone/>
            </a:pPr>
            <a:endParaRPr lang="en-US" sz="3200" dirty="0"/>
          </a:p>
          <a:p>
            <a:pPr algn="ctr">
              <a:buNone/>
            </a:pPr>
            <a:r>
              <a:rPr lang="en-US" sz="3200" dirty="0"/>
              <a:t>You are Way Maker Miracle Worker Promise Keeper</a:t>
            </a:r>
          </a:p>
          <a:p>
            <a:pPr algn="ctr">
              <a:buNone/>
            </a:pPr>
            <a:r>
              <a:rPr lang="en-US" sz="3200" dirty="0"/>
              <a:t>Light in the darkness my God that is who You are</a:t>
            </a:r>
          </a:p>
          <a:p>
            <a:pPr algn="ctr">
              <a:buNone/>
            </a:pPr>
            <a:endParaRPr lang="en-US" sz="3200" dirty="0">
              <a:latin typeface="+mj-lt"/>
            </a:endParaRPr>
          </a:p>
        </p:txBody>
      </p:sp>
    </p:spTree>
    <p:extLst>
      <p:ext uri="{BB962C8B-B14F-4D97-AF65-F5344CB8AC3E}">
        <p14:creationId xmlns:p14="http://schemas.microsoft.com/office/powerpoint/2010/main" val="1193379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298DF-C6F7-A4DF-A3E5-CA90A506A4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36F582-5CF8-FD94-FD7B-EB91D9016DB6}"/>
              </a:ext>
            </a:extLst>
          </p:cNvPr>
          <p:cNvSpPr txBox="1"/>
          <p:nvPr/>
        </p:nvSpPr>
        <p:spPr>
          <a:xfrm>
            <a:off x="537410" y="1196553"/>
            <a:ext cx="8069179" cy="5016758"/>
          </a:xfrm>
          <a:prstGeom prst="rect">
            <a:avLst/>
          </a:prstGeom>
          <a:noFill/>
        </p:spPr>
        <p:txBody>
          <a:bodyPr wrap="square">
            <a:spAutoFit/>
          </a:bodyPr>
          <a:lstStyle/>
          <a:p>
            <a:pPr algn="ctr">
              <a:buNone/>
            </a:pPr>
            <a:r>
              <a:rPr lang="en-US" sz="3200" dirty="0">
                <a:latin typeface="+mj-lt"/>
              </a:rPr>
              <a:t>You are here turning lives around</a:t>
            </a:r>
          </a:p>
          <a:p>
            <a:pPr algn="ctr">
              <a:buNone/>
            </a:pPr>
            <a:r>
              <a:rPr lang="en-US" sz="3200" dirty="0">
                <a:latin typeface="+mj-lt"/>
              </a:rPr>
              <a:t>I worship You I worship You</a:t>
            </a:r>
          </a:p>
          <a:p>
            <a:pPr algn="ctr">
              <a:buNone/>
            </a:pPr>
            <a:r>
              <a:rPr lang="en-US" sz="3200" dirty="0">
                <a:latin typeface="+mj-lt"/>
              </a:rPr>
              <a:t>You are here mending </a:t>
            </a:r>
            <a:r>
              <a:rPr lang="en-US" sz="3200" dirty="0" err="1">
                <a:latin typeface="+mj-lt"/>
              </a:rPr>
              <a:t>ev'ry</a:t>
            </a:r>
            <a:r>
              <a:rPr lang="en-US" sz="3200" dirty="0">
                <a:latin typeface="+mj-lt"/>
              </a:rPr>
              <a:t> heart</a:t>
            </a:r>
          </a:p>
          <a:p>
            <a:pPr algn="ctr">
              <a:buNone/>
            </a:pPr>
            <a:r>
              <a:rPr lang="en-US" sz="3200" dirty="0">
                <a:latin typeface="+mj-lt"/>
              </a:rPr>
              <a:t>I worship You I worship You Lord</a:t>
            </a:r>
          </a:p>
          <a:p>
            <a:pPr algn="ctr">
              <a:buNone/>
            </a:pPr>
            <a:endParaRPr lang="en-US" sz="3200" dirty="0"/>
          </a:p>
          <a:p>
            <a:pPr algn="ctr">
              <a:buNone/>
            </a:pPr>
            <a:r>
              <a:rPr lang="en-US" sz="3200" dirty="0"/>
              <a:t>You are Way Maker Miracle Worker Promise Keeper</a:t>
            </a:r>
          </a:p>
          <a:p>
            <a:pPr algn="ctr">
              <a:buNone/>
            </a:pPr>
            <a:r>
              <a:rPr lang="en-US" sz="3200" dirty="0"/>
              <a:t>Light in the darkness my God that is who You are</a:t>
            </a:r>
          </a:p>
          <a:p>
            <a:pPr algn="ctr">
              <a:buNone/>
            </a:pPr>
            <a:endParaRPr lang="en-US" sz="3200" dirty="0">
              <a:latin typeface="+mj-lt"/>
            </a:endParaRPr>
          </a:p>
        </p:txBody>
      </p:sp>
    </p:spTree>
    <p:extLst>
      <p:ext uri="{BB962C8B-B14F-4D97-AF65-F5344CB8AC3E}">
        <p14:creationId xmlns:p14="http://schemas.microsoft.com/office/powerpoint/2010/main" val="309294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56058-6755-B0E5-3A6E-29779A3802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B809D9-08CE-551C-7DB6-E242B14EA493}"/>
              </a:ext>
            </a:extLst>
          </p:cNvPr>
          <p:cNvSpPr txBox="1"/>
          <p:nvPr/>
        </p:nvSpPr>
        <p:spPr>
          <a:xfrm>
            <a:off x="537410" y="1196553"/>
            <a:ext cx="8069179" cy="3046988"/>
          </a:xfrm>
          <a:prstGeom prst="rect">
            <a:avLst/>
          </a:prstGeom>
          <a:noFill/>
        </p:spPr>
        <p:txBody>
          <a:bodyPr wrap="square">
            <a:spAutoFit/>
          </a:bodyPr>
          <a:lstStyle/>
          <a:p>
            <a:pPr algn="ctr">
              <a:buNone/>
            </a:pPr>
            <a:endParaRPr lang="en-US" sz="3200" dirty="0"/>
          </a:p>
          <a:p>
            <a:pPr algn="ctr">
              <a:buNone/>
            </a:pPr>
            <a:r>
              <a:rPr lang="en-US" sz="3200" dirty="0"/>
              <a:t>You are Way Maker Miracle Worker Promise Keeper</a:t>
            </a:r>
          </a:p>
          <a:p>
            <a:pPr algn="ctr">
              <a:buNone/>
            </a:pPr>
            <a:r>
              <a:rPr lang="en-US" sz="3200" dirty="0"/>
              <a:t>Light in the darkness my God that is who You are</a:t>
            </a:r>
          </a:p>
          <a:p>
            <a:pPr algn="ctr">
              <a:buNone/>
            </a:pPr>
            <a:endParaRPr lang="en-US" sz="3200" dirty="0">
              <a:latin typeface="+mj-lt"/>
            </a:endParaRPr>
          </a:p>
        </p:txBody>
      </p:sp>
    </p:spTree>
    <p:extLst>
      <p:ext uri="{BB962C8B-B14F-4D97-AF65-F5344CB8AC3E}">
        <p14:creationId xmlns:p14="http://schemas.microsoft.com/office/powerpoint/2010/main" val="3237688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70243-158E-1401-3213-500B7E12DA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04949E-9F02-18AD-B685-86A567203168}"/>
              </a:ext>
            </a:extLst>
          </p:cNvPr>
          <p:cNvSpPr txBox="1"/>
          <p:nvPr/>
        </p:nvSpPr>
        <p:spPr>
          <a:xfrm>
            <a:off x="537410" y="482178"/>
            <a:ext cx="8069179" cy="5016758"/>
          </a:xfrm>
          <a:prstGeom prst="rect">
            <a:avLst/>
          </a:prstGeom>
          <a:noFill/>
        </p:spPr>
        <p:txBody>
          <a:bodyPr wrap="square">
            <a:spAutoFit/>
          </a:bodyPr>
          <a:lstStyle/>
          <a:p>
            <a:pPr algn="ctr">
              <a:buNone/>
            </a:pPr>
            <a:r>
              <a:rPr lang="en-US" sz="3200" u="sng" dirty="0">
                <a:latin typeface="+mj-lt"/>
              </a:rPr>
              <a:t>Blessed Be Your Name</a:t>
            </a:r>
          </a:p>
          <a:p>
            <a:pPr algn="ctr">
              <a:buNone/>
            </a:pPr>
            <a:r>
              <a:rPr lang="en-US" sz="3200" dirty="0">
                <a:latin typeface="+mj-lt"/>
              </a:rPr>
              <a:t>Blessed be Your name</a:t>
            </a:r>
          </a:p>
          <a:p>
            <a:pPr algn="ctr">
              <a:buNone/>
            </a:pPr>
            <a:r>
              <a:rPr lang="en-US" sz="3200" dirty="0">
                <a:latin typeface="+mj-lt"/>
              </a:rPr>
              <a:t>In the land that is plentiful</a:t>
            </a:r>
          </a:p>
          <a:p>
            <a:pPr algn="ctr">
              <a:buNone/>
            </a:pPr>
            <a:r>
              <a:rPr lang="en-US" sz="3200" dirty="0">
                <a:latin typeface="+mj-lt"/>
              </a:rPr>
              <a:t>Where Your streams of abundance flow</a:t>
            </a:r>
          </a:p>
          <a:p>
            <a:pPr algn="ctr">
              <a:buNone/>
            </a:pPr>
            <a:r>
              <a:rPr lang="en-US" sz="3200" dirty="0">
                <a:latin typeface="+mj-lt"/>
              </a:rPr>
              <a:t>Blessed be Your name</a:t>
            </a:r>
          </a:p>
          <a:p>
            <a:pPr algn="ctr">
              <a:buNone/>
            </a:pPr>
            <a:endParaRPr lang="en-US" sz="3200" dirty="0">
              <a:latin typeface="+mj-lt"/>
            </a:endParaRPr>
          </a:p>
          <a:p>
            <a:pPr algn="ctr">
              <a:buNone/>
            </a:pPr>
            <a:r>
              <a:rPr lang="en-US" sz="3200" dirty="0">
                <a:latin typeface="+mj-lt"/>
              </a:rPr>
              <a:t>Blessed be Your name</a:t>
            </a:r>
          </a:p>
          <a:p>
            <a:pPr algn="ctr">
              <a:buNone/>
            </a:pPr>
            <a:r>
              <a:rPr lang="en-US" sz="3200" dirty="0">
                <a:latin typeface="+mj-lt"/>
              </a:rPr>
              <a:t>When I'm found in the desert place</a:t>
            </a:r>
          </a:p>
          <a:p>
            <a:pPr algn="ctr">
              <a:buNone/>
            </a:pPr>
            <a:r>
              <a:rPr lang="en-US" sz="3200" dirty="0">
                <a:latin typeface="+mj-lt"/>
              </a:rPr>
              <a:t>Though I walk through the wilderness</a:t>
            </a:r>
          </a:p>
          <a:p>
            <a:pPr algn="ctr">
              <a:buNone/>
            </a:pPr>
            <a:r>
              <a:rPr lang="en-US" sz="3200" dirty="0">
                <a:latin typeface="+mj-lt"/>
              </a:rPr>
              <a:t>Blessed be Your name</a:t>
            </a:r>
          </a:p>
        </p:txBody>
      </p:sp>
    </p:spTree>
    <p:extLst>
      <p:ext uri="{BB962C8B-B14F-4D97-AF65-F5344CB8AC3E}">
        <p14:creationId xmlns:p14="http://schemas.microsoft.com/office/powerpoint/2010/main" val="1284861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8584-15DD-50F6-8AB0-74C37C3188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DE45BE-E064-CC5D-BCCE-1D67626800B0}"/>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err="1">
                <a:latin typeface="+mj-lt"/>
              </a:rPr>
              <a:t>Ev’ry</a:t>
            </a:r>
            <a:r>
              <a:rPr lang="en-US" sz="3200" dirty="0">
                <a:latin typeface="+mj-lt"/>
              </a:rPr>
              <a:t> blessing You pour out I’ll</a:t>
            </a:r>
          </a:p>
          <a:p>
            <a:pPr algn="ctr">
              <a:buNone/>
            </a:pPr>
            <a:r>
              <a:rPr lang="en-US" sz="3200" dirty="0">
                <a:latin typeface="+mj-lt"/>
              </a:rPr>
              <a:t>Turn back to praise</a:t>
            </a:r>
          </a:p>
          <a:p>
            <a:pPr algn="ctr">
              <a:buNone/>
            </a:pPr>
            <a:r>
              <a:rPr lang="en-US" sz="3200" dirty="0">
                <a:latin typeface="+mj-lt"/>
              </a:rPr>
              <a:t>When the darkness closes in Lord</a:t>
            </a:r>
          </a:p>
          <a:p>
            <a:pPr algn="ctr">
              <a:buNone/>
            </a:pPr>
            <a:r>
              <a:rPr lang="en-US" sz="3200" dirty="0">
                <a:latin typeface="+mj-lt"/>
              </a:rPr>
              <a:t>Still I will say</a:t>
            </a:r>
          </a:p>
        </p:txBody>
      </p:sp>
    </p:spTree>
    <p:extLst>
      <p:ext uri="{BB962C8B-B14F-4D97-AF65-F5344CB8AC3E}">
        <p14:creationId xmlns:p14="http://schemas.microsoft.com/office/powerpoint/2010/main" val="3647836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7CEAF-A799-58D1-0AA1-8FEC036031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1C8A8B-11F4-9193-1AC6-A20C7F5F4748}"/>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Blessed be the name of the Lord</a:t>
            </a:r>
          </a:p>
          <a:p>
            <a:pPr algn="ctr">
              <a:buNone/>
            </a:pPr>
            <a:r>
              <a:rPr lang="en-US" sz="3200" dirty="0">
                <a:latin typeface="+mj-lt"/>
              </a:rPr>
              <a:t>Blessed be Your name</a:t>
            </a:r>
          </a:p>
          <a:p>
            <a:pPr algn="ctr">
              <a:buNone/>
            </a:pPr>
            <a:r>
              <a:rPr lang="en-US" sz="3200" dirty="0">
                <a:latin typeface="+mj-lt"/>
              </a:rPr>
              <a:t>Blessed be the name of the Lord</a:t>
            </a:r>
          </a:p>
          <a:p>
            <a:pPr algn="ctr">
              <a:buNone/>
            </a:pPr>
            <a:r>
              <a:rPr lang="en-US" sz="3200" dirty="0">
                <a:latin typeface="+mj-lt"/>
              </a:rPr>
              <a:t>Blessed be Your glorious name</a:t>
            </a:r>
          </a:p>
        </p:txBody>
      </p:sp>
    </p:spTree>
    <p:extLst>
      <p:ext uri="{BB962C8B-B14F-4D97-AF65-F5344CB8AC3E}">
        <p14:creationId xmlns:p14="http://schemas.microsoft.com/office/powerpoint/2010/main" val="578770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9F8B-E06B-1411-D085-4FCA2CAE1E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31C052-C939-DD7E-1A02-9FF3C1A7EE19}"/>
              </a:ext>
            </a:extLst>
          </p:cNvPr>
          <p:cNvSpPr txBox="1"/>
          <p:nvPr/>
        </p:nvSpPr>
        <p:spPr>
          <a:xfrm>
            <a:off x="537410" y="-1336298"/>
            <a:ext cx="8069179" cy="6494085"/>
          </a:xfrm>
          <a:prstGeom prst="rect">
            <a:avLst/>
          </a:prstGeom>
          <a:noFill/>
        </p:spPr>
        <p:txBody>
          <a:bodyPr wrap="square">
            <a:spAutoFit/>
          </a:bodyPr>
          <a:lstStyle/>
          <a:p>
            <a:pPr algn="ctr">
              <a:buNone/>
            </a:pPr>
            <a:endParaRPr lang="en-US" sz="3200" dirty="0">
              <a:latin typeface="+mj-lt"/>
            </a:endParaRPr>
          </a:p>
          <a:p>
            <a:pPr algn="ctr">
              <a:buNone/>
            </a:pPr>
            <a:endParaRPr lang="en-US" sz="3200" dirty="0">
              <a:latin typeface="+mj-lt"/>
            </a:endParaRPr>
          </a:p>
          <a:p>
            <a:pPr algn="ctr">
              <a:buNone/>
            </a:pPr>
            <a:endParaRPr lang="en-US" sz="3200" dirty="0">
              <a:latin typeface="+mj-lt"/>
            </a:endParaRPr>
          </a:p>
          <a:p>
            <a:pPr algn="ctr">
              <a:buNone/>
            </a:pPr>
            <a:endParaRPr lang="en-US" sz="3200" dirty="0">
              <a:latin typeface="+mj-lt"/>
            </a:endParaRPr>
          </a:p>
          <a:p>
            <a:pPr algn="ctr">
              <a:buNone/>
            </a:pPr>
            <a:r>
              <a:rPr lang="en-US" sz="3200" dirty="0">
                <a:latin typeface="+mj-lt"/>
              </a:rPr>
              <a:t>Blessed be Your name</a:t>
            </a:r>
          </a:p>
          <a:p>
            <a:pPr algn="ctr">
              <a:buNone/>
            </a:pPr>
            <a:r>
              <a:rPr lang="en-US" sz="3200" dirty="0">
                <a:latin typeface="+mj-lt"/>
              </a:rPr>
              <a:t>When the sun's shining down on me</a:t>
            </a:r>
          </a:p>
          <a:p>
            <a:pPr algn="ctr">
              <a:buNone/>
            </a:pPr>
            <a:r>
              <a:rPr lang="en-US" sz="3200" dirty="0">
                <a:latin typeface="+mj-lt"/>
              </a:rPr>
              <a:t>When the world's all as it should be</a:t>
            </a:r>
          </a:p>
          <a:p>
            <a:pPr algn="ctr">
              <a:buNone/>
            </a:pPr>
            <a:r>
              <a:rPr lang="en-US" sz="3200" dirty="0">
                <a:latin typeface="+mj-lt"/>
              </a:rPr>
              <a:t>Blessed be Your name</a:t>
            </a:r>
          </a:p>
          <a:p>
            <a:pPr algn="ctr">
              <a:buNone/>
            </a:pPr>
            <a:endParaRPr lang="en-US" sz="3200" dirty="0">
              <a:latin typeface="+mj-lt"/>
            </a:endParaRPr>
          </a:p>
          <a:p>
            <a:pPr algn="ctr">
              <a:buNone/>
            </a:pPr>
            <a:r>
              <a:rPr lang="en-US" sz="3200" dirty="0">
                <a:latin typeface="+mj-lt"/>
              </a:rPr>
              <a:t>Blessed be Your name</a:t>
            </a:r>
          </a:p>
          <a:p>
            <a:pPr algn="ctr">
              <a:buNone/>
            </a:pPr>
            <a:r>
              <a:rPr lang="en-US" sz="3200" dirty="0">
                <a:latin typeface="+mj-lt"/>
              </a:rPr>
              <a:t>On the road marked with suffering</a:t>
            </a:r>
          </a:p>
          <a:p>
            <a:pPr algn="ctr">
              <a:buNone/>
            </a:pPr>
            <a:r>
              <a:rPr lang="en-US" sz="3200" dirty="0">
                <a:latin typeface="+mj-lt"/>
              </a:rPr>
              <a:t>Though there's pain in the offering</a:t>
            </a:r>
          </a:p>
          <a:p>
            <a:pPr algn="ctr">
              <a:buNone/>
            </a:pPr>
            <a:r>
              <a:rPr lang="en-US" sz="3200" dirty="0">
                <a:latin typeface="+mj-lt"/>
              </a:rPr>
              <a:t>Blessed be Your name</a:t>
            </a:r>
          </a:p>
        </p:txBody>
      </p:sp>
    </p:spTree>
    <p:extLst>
      <p:ext uri="{BB962C8B-B14F-4D97-AF65-F5344CB8AC3E}">
        <p14:creationId xmlns:p14="http://schemas.microsoft.com/office/powerpoint/2010/main" val="3186996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A555-92C7-84F7-0708-8D1A4AA5E9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237931-4B46-3793-0EB6-9426DDA23EA1}"/>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err="1">
                <a:latin typeface="+mj-lt"/>
              </a:rPr>
              <a:t>Ev’ry</a:t>
            </a:r>
            <a:r>
              <a:rPr lang="en-US" sz="3200" dirty="0">
                <a:latin typeface="+mj-lt"/>
              </a:rPr>
              <a:t> blessing You pour out I’ll</a:t>
            </a:r>
          </a:p>
          <a:p>
            <a:pPr algn="ctr">
              <a:buNone/>
            </a:pPr>
            <a:r>
              <a:rPr lang="en-US" sz="3200" dirty="0">
                <a:latin typeface="+mj-lt"/>
              </a:rPr>
              <a:t>Turn back to praise</a:t>
            </a:r>
          </a:p>
          <a:p>
            <a:pPr algn="ctr">
              <a:buNone/>
            </a:pPr>
            <a:r>
              <a:rPr lang="en-US" sz="3200" dirty="0">
                <a:latin typeface="+mj-lt"/>
              </a:rPr>
              <a:t>When the darkness closes in Lord</a:t>
            </a:r>
          </a:p>
          <a:p>
            <a:pPr algn="ctr">
              <a:buNone/>
            </a:pPr>
            <a:r>
              <a:rPr lang="en-US" sz="3200" dirty="0">
                <a:latin typeface="+mj-lt"/>
              </a:rPr>
              <a:t>Still I will say</a:t>
            </a:r>
          </a:p>
        </p:txBody>
      </p:sp>
    </p:spTree>
    <p:extLst>
      <p:ext uri="{BB962C8B-B14F-4D97-AF65-F5344CB8AC3E}">
        <p14:creationId xmlns:p14="http://schemas.microsoft.com/office/powerpoint/2010/main" val="3905754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56952-B952-A9D9-5943-91BB4405E4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BA7481-4336-101B-1DE7-BEF7AF1A2747}"/>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Blessed be the name of the Lord</a:t>
            </a:r>
          </a:p>
          <a:p>
            <a:pPr algn="ctr">
              <a:buNone/>
            </a:pPr>
            <a:r>
              <a:rPr lang="en-US" sz="3200" dirty="0">
                <a:latin typeface="+mj-lt"/>
              </a:rPr>
              <a:t>Blessed be Your name</a:t>
            </a:r>
          </a:p>
          <a:p>
            <a:pPr algn="ctr">
              <a:buNone/>
            </a:pPr>
            <a:r>
              <a:rPr lang="en-US" sz="3200" dirty="0">
                <a:latin typeface="+mj-lt"/>
              </a:rPr>
              <a:t>Blessed be the name of the Lord</a:t>
            </a:r>
          </a:p>
          <a:p>
            <a:pPr algn="ctr">
              <a:buNone/>
            </a:pPr>
            <a:r>
              <a:rPr lang="en-US" sz="3200" dirty="0">
                <a:latin typeface="+mj-lt"/>
              </a:rPr>
              <a:t>Blessed be Your glorious name</a:t>
            </a:r>
          </a:p>
        </p:txBody>
      </p:sp>
    </p:spTree>
    <p:extLst>
      <p:ext uri="{BB962C8B-B14F-4D97-AF65-F5344CB8AC3E}">
        <p14:creationId xmlns:p14="http://schemas.microsoft.com/office/powerpoint/2010/main" val="3078446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944DE-EEF6-D401-C429-81929F8718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6FA1BE-969C-E4CE-69CB-39F6162F9085}"/>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You give and take away</a:t>
            </a:r>
          </a:p>
          <a:p>
            <a:pPr algn="ctr">
              <a:buNone/>
            </a:pPr>
            <a:r>
              <a:rPr lang="en-US" sz="3200" dirty="0">
                <a:latin typeface="+mj-lt"/>
              </a:rPr>
              <a:t>You give and take away</a:t>
            </a:r>
          </a:p>
          <a:p>
            <a:pPr algn="ctr">
              <a:buNone/>
            </a:pPr>
            <a:r>
              <a:rPr lang="en-US" sz="3200" dirty="0">
                <a:latin typeface="+mj-lt"/>
              </a:rPr>
              <a:t>My heart will choose to say</a:t>
            </a:r>
          </a:p>
          <a:p>
            <a:pPr algn="ctr">
              <a:buNone/>
            </a:pPr>
            <a:r>
              <a:rPr lang="en-US" sz="3200" dirty="0">
                <a:latin typeface="+mj-lt"/>
              </a:rPr>
              <a:t>Lord blessed be Your name</a:t>
            </a:r>
          </a:p>
        </p:txBody>
      </p:sp>
    </p:spTree>
    <p:extLst>
      <p:ext uri="{BB962C8B-B14F-4D97-AF65-F5344CB8AC3E}">
        <p14:creationId xmlns:p14="http://schemas.microsoft.com/office/powerpoint/2010/main" val="1500640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856D7-75E3-2721-5611-43DB52164B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1E0146-9766-E2F0-00D1-1EF207825F33}"/>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Blessed be the name of the Lord</a:t>
            </a:r>
          </a:p>
          <a:p>
            <a:pPr algn="ctr">
              <a:buNone/>
            </a:pPr>
            <a:r>
              <a:rPr lang="en-US" sz="3200" dirty="0">
                <a:latin typeface="+mj-lt"/>
              </a:rPr>
              <a:t>Blessed be Your name</a:t>
            </a:r>
          </a:p>
          <a:p>
            <a:pPr algn="ctr">
              <a:buNone/>
            </a:pPr>
            <a:r>
              <a:rPr lang="en-US" sz="3200" dirty="0">
                <a:latin typeface="+mj-lt"/>
              </a:rPr>
              <a:t>Blessed be the name of the Lord</a:t>
            </a:r>
          </a:p>
          <a:p>
            <a:pPr algn="ctr">
              <a:buNone/>
            </a:pPr>
            <a:r>
              <a:rPr lang="en-US" sz="3200" dirty="0">
                <a:latin typeface="+mj-lt"/>
              </a:rPr>
              <a:t>Blessed be Your glorious name</a:t>
            </a:r>
          </a:p>
        </p:txBody>
      </p:sp>
    </p:spTree>
    <p:extLst>
      <p:ext uri="{BB962C8B-B14F-4D97-AF65-F5344CB8AC3E}">
        <p14:creationId xmlns:p14="http://schemas.microsoft.com/office/powerpoint/2010/main" val="1026645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955E3-1B5C-0728-C3C2-AF0D52281E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E5299C-BCC0-8C61-AC34-0E80A0399554}"/>
              </a:ext>
            </a:extLst>
          </p:cNvPr>
          <p:cNvSpPr txBox="1"/>
          <p:nvPr/>
        </p:nvSpPr>
        <p:spPr>
          <a:xfrm>
            <a:off x="537410" y="363915"/>
            <a:ext cx="8069179" cy="4524315"/>
          </a:xfrm>
          <a:prstGeom prst="rect">
            <a:avLst/>
          </a:prstGeom>
          <a:noFill/>
        </p:spPr>
        <p:txBody>
          <a:bodyPr wrap="square">
            <a:spAutoFit/>
          </a:bodyPr>
          <a:lstStyle/>
          <a:p>
            <a:pPr algn="ctr">
              <a:buNone/>
            </a:pPr>
            <a:endParaRPr lang="en-US" sz="3200" dirty="0">
              <a:latin typeface="+mj-lt"/>
            </a:endParaRPr>
          </a:p>
          <a:p>
            <a:pPr algn="ctr">
              <a:buNone/>
            </a:pPr>
            <a:endParaRPr lang="en-US" sz="3200" dirty="0">
              <a:latin typeface="+mj-lt"/>
            </a:endParaRPr>
          </a:p>
          <a:p>
            <a:pPr algn="ctr">
              <a:buNone/>
            </a:pPr>
            <a:r>
              <a:rPr lang="en-US" sz="3200" u="sng" dirty="0">
                <a:latin typeface="+mj-lt"/>
              </a:rPr>
              <a:t>Mighty To Save</a:t>
            </a:r>
          </a:p>
          <a:p>
            <a:pPr algn="ctr">
              <a:buNone/>
            </a:pPr>
            <a:r>
              <a:rPr lang="en-US" sz="3200" dirty="0" err="1">
                <a:latin typeface="+mj-lt"/>
              </a:rPr>
              <a:t>Ev’ryone</a:t>
            </a:r>
            <a:r>
              <a:rPr lang="en-US" sz="3200" dirty="0">
                <a:latin typeface="+mj-lt"/>
              </a:rPr>
              <a:t> needs compassion</a:t>
            </a:r>
          </a:p>
          <a:p>
            <a:pPr algn="ctr">
              <a:buNone/>
            </a:pPr>
            <a:r>
              <a:rPr lang="en-US" sz="3200" dirty="0">
                <a:latin typeface="+mj-lt"/>
              </a:rPr>
              <a:t>Love that's never failing</a:t>
            </a:r>
          </a:p>
          <a:p>
            <a:pPr algn="ctr">
              <a:buNone/>
            </a:pPr>
            <a:r>
              <a:rPr lang="en-US" sz="3200" dirty="0">
                <a:latin typeface="+mj-lt"/>
              </a:rPr>
              <a:t>Let mercy fall on me</a:t>
            </a:r>
          </a:p>
          <a:p>
            <a:pPr algn="ctr">
              <a:buNone/>
            </a:pPr>
            <a:r>
              <a:rPr lang="en-US" sz="3200" dirty="0" err="1">
                <a:latin typeface="+mj-lt"/>
              </a:rPr>
              <a:t>Ev’ryone</a:t>
            </a:r>
            <a:r>
              <a:rPr lang="en-US" sz="3200" dirty="0">
                <a:latin typeface="+mj-lt"/>
              </a:rPr>
              <a:t> needs forgiveness</a:t>
            </a:r>
          </a:p>
          <a:p>
            <a:pPr algn="ctr">
              <a:buNone/>
            </a:pPr>
            <a:r>
              <a:rPr lang="en-US" sz="3200" dirty="0">
                <a:latin typeface="+mj-lt"/>
              </a:rPr>
              <a:t>The kindness of a Saviour</a:t>
            </a:r>
          </a:p>
          <a:p>
            <a:pPr algn="ctr">
              <a:buNone/>
            </a:pPr>
            <a:r>
              <a:rPr lang="en-US" sz="3200" dirty="0">
                <a:latin typeface="+mj-lt"/>
              </a:rPr>
              <a:t>The hope of nations</a:t>
            </a:r>
          </a:p>
        </p:txBody>
      </p:sp>
    </p:spTree>
    <p:extLst>
      <p:ext uri="{BB962C8B-B14F-4D97-AF65-F5344CB8AC3E}">
        <p14:creationId xmlns:p14="http://schemas.microsoft.com/office/powerpoint/2010/main" val="1883298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E4FBA-769A-1631-DF3B-08805C31BA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BCBE12-FCF0-FD6C-BA29-133600DA3ABB}"/>
              </a:ext>
            </a:extLst>
          </p:cNvPr>
          <p:cNvSpPr txBox="1"/>
          <p:nvPr/>
        </p:nvSpPr>
        <p:spPr>
          <a:xfrm>
            <a:off x="537410" y="1033968"/>
            <a:ext cx="8069179" cy="2554545"/>
          </a:xfrm>
          <a:prstGeom prst="rect">
            <a:avLst/>
          </a:prstGeom>
          <a:noFill/>
        </p:spPr>
        <p:txBody>
          <a:bodyPr wrap="square">
            <a:spAutoFit/>
          </a:bodyPr>
          <a:lstStyle/>
          <a:p>
            <a:pPr algn="ctr">
              <a:buNone/>
            </a:pPr>
            <a:r>
              <a:rPr lang="en-US" sz="3200" u="sng" dirty="0">
                <a:latin typeface="+mj-lt"/>
              </a:rPr>
              <a:t>Blessed Be The Name</a:t>
            </a:r>
          </a:p>
          <a:p>
            <a:pPr algn="ctr">
              <a:buNone/>
            </a:pPr>
            <a:r>
              <a:rPr lang="en-US" sz="3200" dirty="0">
                <a:latin typeface="+mj-lt"/>
              </a:rPr>
              <a:t>All praise to Him who reigns above</a:t>
            </a:r>
          </a:p>
          <a:p>
            <a:pPr algn="ctr">
              <a:buNone/>
            </a:pPr>
            <a:r>
              <a:rPr lang="en-US" sz="3200" dirty="0">
                <a:latin typeface="+mj-lt"/>
              </a:rPr>
              <a:t>In majesty supreme</a:t>
            </a:r>
          </a:p>
          <a:p>
            <a:pPr algn="ctr">
              <a:buNone/>
            </a:pPr>
            <a:r>
              <a:rPr lang="en-US" sz="3200" dirty="0">
                <a:latin typeface="+mj-lt"/>
              </a:rPr>
              <a:t>Who gave His Son for man to die</a:t>
            </a:r>
          </a:p>
          <a:p>
            <a:pPr algn="ctr">
              <a:buNone/>
            </a:pPr>
            <a:r>
              <a:rPr lang="en-US" sz="3200" dirty="0">
                <a:latin typeface="+mj-lt"/>
              </a:rPr>
              <a:t>That He might man redeem</a:t>
            </a:r>
          </a:p>
        </p:txBody>
      </p:sp>
    </p:spTree>
    <p:extLst>
      <p:ext uri="{BB962C8B-B14F-4D97-AF65-F5344CB8AC3E}">
        <p14:creationId xmlns:p14="http://schemas.microsoft.com/office/powerpoint/2010/main" val="2188545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65FB7-F068-F1F0-1336-CCF33166E2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10AE76-44CA-B38E-DA9C-EA53D4AE8E88}"/>
              </a:ext>
            </a:extLst>
          </p:cNvPr>
          <p:cNvSpPr txBox="1"/>
          <p:nvPr/>
        </p:nvSpPr>
        <p:spPr>
          <a:xfrm>
            <a:off x="537410" y="1196553"/>
            <a:ext cx="8069179" cy="3046988"/>
          </a:xfrm>
          <a:prstGeom prst="rect">
            <a:avLst/>
          </a:prstGeom>
          <a:noFill/>
        </p:spPr>
        <p:txBody>
          <a:bodyPr wrap="square">
            <a:spAutoFit/>
          </a:bodyPr>
          <a:lstStyle/>
          <a:p>
            <a:pPr algn="ctr">
              <a:buNone/>
            </a:pPr>
            <a:r>
              <a:rPr lang="en-US" sz="3200" dirty="0">
                <a:latin typeface="+mj-lt"/>
              </a:rPr>
              <a:t>Blessed be the name</a:t>
            </a:r>
          </a:p>
          <a:p>
            <a:pPr algn="ctr">
              <a:buNone/>
            </a:pPr>
            <a:r>
              <a:rPr lang="en-US" sz="3200" dirty="0">
                <a:latin typeface="+mj-lt"/>
              </a:rPr>
              <a:t>Blessed be the name</a:t>
            </a:r>
          </a:p>
          <a:p>
            <a:pPr algn="ctr">
              <a:buNone/>
            </a:pPr>
            <a:r>
              <a:rPr lang="en-US" sz="3200" dirty="0">
                <a:latin typeface="+mj-lt"/>
              </a:rPr>
              <a:t>Blessed be the name of the Lord</a:t>
            </a:r>
          </a:p>
          <a:p>
            <a:pPr algn="ctr">
              <a:buNone/>
            </a:pPr>
            <a:r>
              <a:rPr lang="en-US" sz="3200" dirty="0">
                <a:latin typeface="+mj-lt"/>
              </a:rPr>
              <a:t>Blessed be the name</a:t>
            </a:r>
          </a:p>
          <a:p>
            <a:pPr algn="ctr">
              <a:buNone/>
            </a:pPr>
            <a:r>
              <a:rPr lang="en-US" sz="3200" dirty="0">
                <a:latin typeface="+mj-lt"/>
              </a:rPr>
              <a:t>Blessed be the name</a:t>
            </a:r>
          </a:p>
          <a:p>
            <a:pPr algn="ctr">
              <a:buNone/>
            </a:pPr>
            <a:r>
              <a:rPr lang="en-US" sz="3200" dirty="0">
                <a:latin typeface="+mj-lt"/>
              </a:rPr>
              <a:t>Blessed be the name of the Lord</a:t>
            </a:r>
          </a:p>
        </p:txBody>
      </p:sp>
    </p:spTree>
    <p:extLst>
      <p:ext uri="{BB962C8B-B14F-4D97-AF65-F5344CB8AC3E}">
        <p14:creationId xmlns:p14="http://schemas.microsoft.com/office/powerpoint/2010/main" val="1267584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53879-4311-47DD-BA91-536BFC0B1B1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F19E55-9CB7-9EC0-571E-1E63BCF1EE2C}"/>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His name shall be the Counselor</a:t>
            </a:r>
          </a:p>
          <a:p>
            <a:pPr algn="ctr">
              <a:buNone/>
            </a:pPr>
            <a:r>
              <a:rPr lang="en-US" sz="3200" dirty="0">
                <a:latin typeface="+mj-lt"/>
              </a:rPr>
              <a:t>The mighty Prince of Peace</a:t>
            </a:r>
          </a:p>
          <a:p>
            <a:pPr algn="ctr">
              <a:buNone/>
            </a:pPr>
            <a:r>
              <a:rPr lang="en-US" sz="3200" dirty="0">
                <a:latin typeface="+mj-lt"/>
              </a:rPr>
              <a:t>Of all earth's kingdoms Conqueror</a:t>
            </a:r>
          </a:p>
          <a:p>
            <a:pPr algn="ctr">
              <a:buNone/>
            </a:pPr>
            <a:r>
              <a:rPr lang="en-US" sz="3200" dirty="0">
                <a:latin typeface="+mj-lt"/>
              </a:rPr>
              <a:t>Whose reign shall never cease</a:t>
            </a:r>
          </a:p>
        </p:txBody>
      </p:sp>
    </p:spTree>
    <p:extLst>
      <p:ext uri="{BB962C8B-B14F-4D97-AF65-F5344CB8AC3E}">
        <p14:creationId xmlns:p14="http://schemas.microsoft.com/office/powerpoint/2010/main" val="137942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07B29-85A6-A25B-DE61-F0F3372A15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689A67-8ED7-D88F-C951-8528E67B838F}"/>
              </a:ext>
            </a:extLst>
          </p:cNvPr>
          <p:cNvSpPr txBox="1"/>
          <p:nvPr/>
        </p:nvSpPr>
        <p:spPr>
          <a:xfrm>
            <a:off x="537410" y="1196553"/>
            <a:ext cx="8069179" cy="3046988"/>
          </a:xfrm>
          <a:prstGeom prst="rect">
            <a:avLst/>
          </a:prstGeom>
          <a:noFill/>
        </p:spPr>
        <p:txBody>
          <a:bodyPr wrap="square">
            <a:spAutoFit/>
          </a:bodyPr>
          <a:lstStyle/>
          <a:p>
            <a:pPr algn="ctr">
              <a:buNone/>
            </a:pPr>
            <a:r>
              <a:rPr lang="en-US" sz="3200" dirty="0">
                <a:latin typeface="+mj-lt"/>
              </a:rPr>
              <a:t>Blessed be the name</a:t>
            </a:r>
          </a:p>
          <a:p>
            <a:pPr algn="ctr">
              <a:buNone/>
            </a:pPr>
            <a:r>
              <a:rPr lang="en-US" sz="3200" dirty="0">
                <a:latin typeface="+mj-lt"/>
              </a:rPr>
              <a:t>Blessed be the name</a:t>
            </a:r>
          </a:p>
          <a:p>
            <a:pPr algn="ctr">
              <a:buNone/>
            </a:pPr>
            <a:r>
              <a:rPr lang="en-US" sz="3200" dirty="0">
                <a:latin typeface="+mj-lt"/>
              </a:rPr>
              <a:t>Blessed be the name of the Lord</a:t>
            </a:r>
          </a:p>
          <a:p>
            <a:pPr algn="ctr">
              <a:buNone/>
            </a:pPr>
            <a:r>
              <a:rPr lang="en-US" sz="3200" dirty="0">
                <a:latin typeface="+mj-lt"/>
              </a:rPr>
              <a:t>Blessed be the name</a:t>
            </a:r>
          </a:p>
          <a:p>
            <a:pPr algn="ctr">
              <a:buNone/>
            </a:pPr>
            <a:r>
              <a:rPr lang="en-US" sz="3200" dirty="0">
                <a:latin typeface="+mj-lt"/>
              </a:rPr>
              <a:t>Blessed be the name</a:t>
            </a:r>
          </a:p>
          <a:p>
            <a:pPr algn="ctr">
              <a:buNone/>
            </a:pPr>
            <a:r>
              <a:rPr lang="en-US" sz="3200" dirty="0">
                <a:latin typeface="+mj-lt"/>
              </a:rPr>
              <a:t>Blessed be the name of the Lord</a:t>
            </a:r>
          </a:p>
        </p:txBody>
      </p:sp>
    </p:spTree>
    <p:extLst>
      <p:ext uri="{BB962C8B-B14F-4D97-AF65-F5344CB8AC3E}">
        <p14:creationId xmlns:p14="http://schemas.microsoft.com/office/powerpoint/2010/main" val="1595275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60C7-550A-3971-6679-CFC2C79482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72722C-5E5C-B8DE-DACF-12F1D355F7B8}"/>
              </a:ext>
            </a:extLst>
          </p:cNvPr>
          <p:cNvSpPr txBox="1"/>
          <p:nvPr/>
        </p:nvSpPr>
        <p:spPr>
          <a:xfrm>
            <a:off x="537410" y="707822"/>
            <a:ext cx="8069179" cy="3539430"/>
          </a:xfrm>
          <a:prstGeom prst="rect">
            <a:avLst/>
          </a:prstGeom>
          <a:noFill/>
        </p:spPr>
        <p:txBody>
          <a:bodyPr wrap="square">
            <a:spAutoFit/>
          </a:bodyPr>
          <a:lstStyle/>
          <a:p>
            <a:pPr algn="ctr">
              <a:buNone/>
            </a:pPr>
            <a:r>
              <a:rPr lang="en-US" sz="3200" u="sng" dirty="0">
                <a:latin typeface="+mj-lt"/>
              </a:rPr>
              <a:t>The Old Rugged Cross</a:t>
            </a:r>
          </a:p>
          <a:p>
            <a:pPr algn="ctr">
              <a:buNone/>
            </a:pPr>
            <a:r>
              <a:rPr lang="en-US" sz="3200" dirty="0">
                <a:latin typeface="+mj-lt"/>
              </a:rPr>
              <a:t>On a hill far away stood an old rugged cross</a:t>
            </a:r>
          </a:p>
          <a:p>
            <a:pPr algn="ctr">
              <a:buNone/>
            </a:pPr>
            <a:r>
              <a:rPr lang="en-US" sz="3200" dirty="0">
                <a:latin typeface="+mj-lt"/>
              </a:rPr>
              <a:t>The emblem of </a:t>
            </a:r>
            <a:r>
              <a:rPr lang="en-US" sz="3200" dirty="0" err="1">
                <a:latin typeface="+mj-lt"/>
              </a:rPr>
              <a:t>suff'ring</a:t>
            </a:r>
            <a:r>
              <a:rPr lang="en-US" sz="3200" dirty="0">
                <a:latin typeface="+mj-lt"/>
              </a:rPr>
              <a:t> and shame</a:t>
            </a:r>
          </a:p>
          <a:p>
            <a:pPr algn="ctr">
              <a:buNone/>
            </a:pPr>
            <a:r>
              <a:rPr lang="en-US" sz="3200" dirty="0">
                <a:latin typeface="+mj-lt"/>
              </a:rPr>
              <a:t>And I love that old cross where the dearest and best</a:t>
            </a:r>
          </a:p>
          <a:p>
            <a:pPr algn="ctr">
              <a:buNone/>
            </a:pPr>
            <a:r>
              <a:rPr lang="en-US" sz="3200" dirty="0">
                <a:latin typeface="+mj-lt"/>
              </a:rPr>
              <a:t>For a world of lost sinners was slain</a:t>
            </a:r>
          </a:p>
        </p:txBody>
      </p:sp>
    </p:spTree>
    <p:extLst>
      <p:ext uri="{BB962C8B-B14F-4D97-AF65-F5344CB8AC3E}">
        <p14:creationId xmlns:p14="http://schemas.microsoft.com/office/powerpoint/2010/main" val="655200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C6474-BCFB-D366-2598-5AC019F7B0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2FEAC8-2C4A-E493-5662-525499A4090B}"/>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So I'll cherish the old rugged cross</a:t>
            </a:r>
          </a:p>
          <a:p>
            <a:pPr algn="ctr">
              <a:buNone/>
            </a:pPr>
            <a:r>
              <a:rPr lang="en-US" sz="3200" dirty="0">
                <a:latin typeface="+mj-lt"/>
              </a:rPr>
              <a:t>Till my trophies at last I lay down</a:t>
            </a:r>
          </a:p>
          <a:p>
            <a:pPr algn="ctr">
              <a:buNone/>
            </a:pPr>
            <a:r>
              <a:rPr lang="en-US" sz="3200" dirty="0">
                <a:latin typeface="+mj-lt"/>
              </a:rPr>
              <a:t>I will cling to the old rugged cross</a:t>
            </a:r>
          </a:p>
          <a:p>
            <a:pPr algn="ctr">
              <a:buNone/>
            </a:pPr>
            <a:r>
              <a:rPr lang="en-US" sz="3200" dirty="0">
                <a:latin typeface="+mj-lt"/>
              </a:rPr>
              <a:t>And exchange it some day for a crown</a:t>
            </a:r>
          </a:p>
        </p:txBody>
      </p:sp>
    </p:spTree>
    <p:extLst>
      <p:ext uri="{BB962C8B-B14F-4D97-AF65-F5344CB8AC3E}">
        <p14:creationId xmlns:p14="http://schemas.microsoft.com/office/powerpoint/2010/main" val="2858967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0D52B-A83B-F665-3BFB-E2107BDBEA4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5CF88A-5C87-EB83-1D63-8E0377F98915}"/>
              </a:ext>
            </a:extLst>
          </p:cNvPr>
          <p:cNvSpPr txBox="1"/>
          <p:nvPr/>
        </p:nvSpPr>
        <p:spPr>
          <a:xfrm>
            <a:off x="689810" y="1196254"/>
            <a:ext cx="8069179" cy="3046988"/>
          </a:xfrm>
          <a:prstGeom prst="rect">
            <a:avLst/>
          </a:prstGeom>
          <a:noFill/>
        </p:spPr>
        <p:txBody>
          <a:bodyPr wrap="square">
            <a:spAutoFit/>
          </a:bodyPr>
          <a:lstStyle/>
          <a:p>
            <a:pPr algn="ctr">
              <a:buNone/>
            </a:pPr>
            <a:r>
              <a:rPr lang="en-US" sz="3200" dirty="0">
                <a:latin typeface="+mj-lt"/>
              </a:rPr>
              <a:t>In the old rugged cross stained with blood so divine</a:t>
            </a:r>
          </a:p>
          <a:p>
            <a:pPr algn="ctr">
              <a:buNone/>
            </a:pPr>
            <a:r>
              <a:rPr lang="en-US" sz="3200" dirty="0">
                <a:latin typeface="+mj-lt"/>
              </a:rPr>
              <a:t>A wondrous beauty I see</a:t>
            </a:r>
          </a:p>
          <a:p>
            <a:pPr algn="ctr">
              <a:buNone/>
            </a:pPr>
            <a:r>
              <a:rPr lang="en-US" sz="3200" dirty="0">
                <a:latin typeface="+mj-lt"/>
              </a:rPr>
              <a:t>For 'twas on that old cross Jesus suffered and died</a:t>
            </a:r>
          </a:p>
          <a:p>
            <a:pPr algn="ctr">
              <a:buNone/>
            </a:pPr>
            <a:r>
              <a:rPr lang="en-US" sz="3200" dirty="0">
                <a:latin typeface="+mj-lt"/>
              </a:rPr>
              <a:t>To pardon and sanctify me</a:t>
            </a:r>
          </a:p>
        </p:txBody>
      </p:sp>
    </p:spTree>
    <p:extLst>
      <p:ext uri="{BB962C8B-B14F-4D97-AF65-F5344CB8AC3E}">
        <p14:creationId xmlns:p14="http://schemas.microsoft.com/office/powerpoint/2010/main" val="2246693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B2274-D991-B359-A828-0F10A31AD9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0F20DB-25A1-8587-BDB7-DA245BDFF626}"/>
              </a:ext>
            </a:extLst>
          </p:cNvPr>
          <p:cNvSpPr txBox="1"/>
          <p:nvPr/>
        </p:nvSpPr>
        <p:spPr>
          <a:xfrm>
            <a:off x="537410" y="1196553"/>
            <a:ext cx="8069179" cy="2062103"/>
          </a:xfrm>
          <a:prstGeom prst="rect">
            <a:avLst/>
          </a:prstGeom>
          <a:noFill/>
        </p:spPr>
        <p:txBody>
          <a:bodyPr wrap="square">
            <a:spAutoFit/>
          </a:bodyPr>
          <a:lstStyle/>
          <a:p>
            <a:pPr algn="ctr">
              <a:buNone/>
            </a:pPr>
            <a:r>
              <a:rPr lang="en-US" sz="3200" dirty="0">
                <a:latin typeface="+mj-lt"/>
              </a:rPr>
              <a:t>So I'll cherish the old rugged cross</a:t>
            </a:r>
          </a:p>
          <a:p>
            <a:pPr algn="ctr">
              <a:buNone/>
            </a:pPr>
            <a:r>
              <a:rPr lang="en-US" sz="3200" dirty="0">
                <a:latin typeface="+mj-lt"/>
              </a:rPr>
              <a:t>Till my trophies at last I lay down</a:t>
            </a:r>
          </a:p>
          <a:p>
            <a:pPr algn="ctr">
              <a:buNone/>
            </a:pPr>
            <a:r>
              <a:rPr lang="en-US" sz="3200" dirty="0">
                <a:latin typeface="+mj-lt"/>
              </a:rPr>
              <a:t>I will cling to the old rugged cross</a:t>
            </a:r>
          </a:p>
          <a:p>
            <a:pPr algn="ctr">
              <a:buNone/>
            </a:pPr>
            <a:r>
              <a:rPr lang="en-US" sz="3200" dirty="0">
                <a:latin typeface="+mj-lt"/>
              </a:rPr>
              <a:t>And exchange it some day for a crown</a:t>
            </a:r>
          </a:p>
        </p:txBody>
      </p:sp>
    </p:spTree>
    <p:extLst>
      <p:ext uri="{BB962C8B-B14F-4D97-AF65-F5344CB8AC3E}">
        <p14:creationId xmlns:p14="http://schemas.microsoft.com/office/powerpoint/2010/main" val="1055238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00B45-2F7F-98F9-556B-564F099566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E6072F-0C62-69ED-F292-5F6642E6128D}"/>
              </a:ext>
            </a:extLst>
          </p:cNvPr>
          <p:cNvSpPr txBox="1"/>
          <p:nvPr/>
        </p:nvSpPr>
        <p:spPr>
          <a:xfrm>
            <a:off x="357189" y="337999"/>
            <a:ext cx="8558212" cy="6186309"/>
          </a:xfrm>
          <a:prstGeom prst="rect">
            <a:avLst/>
          </a:prstGeom>
          <a:noFill/>
        </p:spPr>
        <p:txBody>
          <a:bodyPr wrap="square">
            <a:spAutoFit/>
          </a:bodyPr>
          <a:lstStyle/>
          <a:p>
            <a:r>
              <a:rPr lang="en-US" sz="2200" b="1" dirty="0"/>
              <a:t>23 </a:t>
            </a:r>
            <a:r>
              <a:rPr lang="en-US" sz="2200" dirty="0"/>
              <a:t>The Lord is my shepherd; I shall not want.</a:t>
            </a:r>
            <a:br>
              <a:rPr lang="en-US" sz="2200" dirty="0"/>
            </a:br>
            <a:r>
              <a:rPr lang="en-US" sz="2200" b="1" baseline="30000" dirty="0"/>
              <a:t>2 </a:t>
            </a:r>
            <a:r>
              <a:rPr lang="en-US" sz="2200" dirty="0"/>
              <a:t>    He makes me lie down in green pastures.</a:t>
            </a:r>
            <a:br>
              <a:rPr lang="en-US" sz="2200" dirty="0"/>
            </a:br>
            <a:r>
              <a:rPr lang="en-US" sz="2200" dirty="0"/>
              <a:t>He leads me beside still waters. </a:t>
            </a:r>
            <a:br>
              <a:rPr lang="en-US" sz="2200" dirty="0"/>
            </a:br>
            <a:r>
              <a:rPr lang="en-US" sz="2200" b="1" baseline="30000" dirty="0"/>
              <a:t>3 </a:t>
            </a:r>
            <a:r>
              <a:rPr lang="en-US" sz="2200" dirty="0"/>
              <a:t>    He restores my soul.</a:t>
            </a:r>
            <a:br>
              <a:rPr lang="en-US" sz="2200" dirty="0"/>
            </a:br>
            <a:r>
              <a:rPr lang="en-US" sz="2200" dirty="0"/>
              <a:t>He leads me in paths of righteousness for his name's sake.</a:t>
            </a:r>
          </a:p>
          <a:p>
            <a:r>
              <a:rPr lang="en-US" sz="2200" b="1" baseline="30000" dirty="0"/>
              <a:t>4 </a:t>
            </a:r>
            <a:r>
              <a:rPr lang="en-US" sz="2200" dirty="0"/>
              <a:t>Even though I walk through the valley of the shadow of death, </a:t>
            </a:r>
            <a:br>
              <a:rPr lang="en-US" sz="2200" dirty="0"/>
            </a:br>
            <a:r>
              <a:rPr lang="en-US" sz="2200" dirty="0"/>
              <a:t>    I will fear no evil,</a:t>
            </a:r>
            <a:br>
              <a:rPr lang="en-US" sz="2200" dirty="0"/>
            </a:br>
            <a:r>
              <a:rPr lang="en-US" sz="2200" dirty="0"/>
              <a:t>for you are with me;</a:t>
            </a:r>
            <a:br>
              <a:rPr lang="en-US" sz="2200" dirty="0"/>
            </a:br>
            <a:r>
              <a:rPr lang="en-US" sz="2200" dirty="0"/>
              <a:t>    your rod and your staff,</a:t>
            </a:r>
            <a:br>
              <a:rPr lang="en-US" sz="2200" dirty="0"/>
            </a:br>
            <a:r>
              <a:rPr lang="en-US" sz="2200" dirty="0"/>
              <a:t>    they comfort me.</a:t>
            </a:r>
          </a:p>
          <a:p>
            <a:r>
              <a:rPr lang="en-US" sz="2200" b="1" baseline="30000" dirty="0"/>
              <a:t>5 </a:t>
            </a:r>
            <a:r>
              <a:rPr lang="en-US" sz="2200" dirty="0"/>
              <a:t>You prepare a table before me</a:t>
            </a:r>
            <a:br>
              <a:rPr lang="en-US" sz="2200" dirty="0"/>
            </a:br>
            <a:r>
              <a:rPr lang="en-US" sz="2200" dirty="0"/>
              <a:t>    in the presence of my enemies;</a:t>
            </a:r>
            <a:br>
              <a:rPr lang="en-US" sz="2200" dirty="0"/>
            </a:br>
            <a:r>
              <a:rPr lang="en-US" sz="2200" dirty="0"/>
              <a:t>you anoint my head with oil;</a:t>
            </a:r>
            <a:br>
              <a:rPr lang="en-US" sz="2200" dirty="0"/>
            </a:br>
            <a:r>
              <a:rPr lang="en-US" sz="2200" dirty="0"/>
              <a:t>    my cup overflows.</a:t>
            </a:r>
            <a:br>
              <a:rPr lang="en-US" sz="2200" dirty="0"/>
            </a:br>
            <a:r>
              <a:rPr lang="en-US" sz="2200" b="1" baseline="30000" dirty="0"/>
              <a:t>6 </a:t>
            </a:r>
            <a:r>
              <a:rPr lang="en-US" sz="2200" dirty="0"/>
              <a:t>Surely goodness and mercy shall follow me</a:t>
            </a:r>
            <a:br>
              <a:rPr lang="en-US" sz="2200" dirty="0"/>
            </a:br>
            <a:r>
              <a:rPr lang="en-US" sz="2200" dirty="0"/>
              <a:t>    all the days of my life,</a:t>
            </a:r>
            <a:br>
              <a:rPr lang="en-US" sz="2200" dirty="0"/>
            </a:br>
            <a:r>
              <a:rPr lang="en-US" sz="2200" dirty="0"/>
              <a:t>and I shall dwell</a:t>
            </a:r>
            <a:r>
              <a:rPr lang="en-US" sz="2200" baseline="30000" dirty="0"/>
              <a:t> </a:t>
            </a:r>
            <a:r>
              <a:rPr lang="en-US" sz="2200" dirty="0"/>
              <a:t>in the house of the Lord forever. </a:t>
            </a:r>
          </a:p>
        </p:txBody>
      </p:sp>
    </p:spTree>
    <p:extLst>
      <p:ext uri="{BB962C8B-B14F-4D97-AF65-F5344CB8AC3E}">
        <p14:creationId xmlns:p14="http://schemas.microsoft.com/office/powerpoint/2010/main" val="1041794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8CCA7-0E6E-51D5-F850-7051751E2FF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4D5956-A11F-F3FE-5781-095769787988}"/>
              </a:ext>
            </a:extLst>
          </p:cNvPr>
          <p:cNvSpPr txBox="1"/>
          <p:nvPr/>
        </p:nvSpPr>
        <p:spPr>
          <a:xfrm>
            <a:off x="328613" y="667287"/>
            <a:ext cx="8443911" cy="4524315"/>
          </a:xfrm>
          <a:prstGeom prst="rect">
            <a:avLst/>
          </a:prstGeom>
          <a:noFill/>
        </p:spPr>
        <p:txBody>
          <a:bodyPr wrap="square">
            <a:spAutoFit/>
          </a:bodyPr>
          <a:lstStyle/>
          <a:p>
            <a:pPr algn="ctr">
              <a:buNone/>
            </a:pPr>
            <a:r>
              <a:rPr lang="en-US" sz="3200" u="sng" dirty="0">
                <a:latin typeface="+mj-lt"/>
              </a:rPr>
              <a:t>Graves Into Gardens</a:t>
            </a:r>
          </a:p>
          <a:p>
            <a:pPr algn="ctr">
              <a:buNone/>
            </a:pPr>
            <a:r>
              <a:rPr lang="en-US" sz="3200" dirty="0">
                <a:latin typeface="+mj-lt"/>
              </a:rPr>
              <a:t>I searched the world but it couldn't fill me</a:t>
            </a:r>
          </a:p>
          <a:p>
            <a:pPr algn="ctr">
              <a:buNone/>
            </a:pPr>
            <a:r>
              <a:rPr lang="en-US" sz="3200" dirty="0">
                <a:latin typeface="+mj-lt"/>
              </a:rPr>
              <a:t>Man's empty praise and treasures that fade</a:t>
            </a:r>
          </a:p>
          <a:p>
            <a:pPr algn="ctr">
              <a:buNone/>
            </a:pPr>
            <a:r>
              <a:rPr lang="en-US" sz="3200" dirty="0">
                <a:latin typeface="+mj-lt"/>
              </a:rPr>
              <a:t>Are never enough</a:t>
            </a:r>
          </a:p>
          <a:p>
            <a:pPr algn="ctr">
              <a:buNone/>
            </a:pPr>
            <a:r>
              <a:rPr lang="en-US" sz="3200" dirty="0">
                <a:latin typeface="+mj-lt"/>
              </a:rPr>
              <a:t>Then You came along and put me back together</a:t>
            </a:r>
          </a:p>
          <a:p>
            <a:pPr algn="ctr">
              <a:buNone/>
            </a:pPr>
            <a:r>
              <a:rPr lang="en-US" sz="3200" dirty="0">
                <a:latin typeface="+mj-lt"/>
              </a:rPr>
              <a:t>And every desire is now satisfied here in Your love</a:t>
            </a:r>
          </a:p>
        </p:txBody>
      </p:sp>
    </p:spTree>
    <p:extLst>
      <p:ext uri="{BB962C8B-B14F-4D97-AF65-F5344CB8AC3E}">
        <p14:creationId xmlns:p14="http://schemas.microsoft.com/office/powerpoint/2010/main" val="3301687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72B7E-CE2A-871A-17EB-3A9535A3B4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525687-7915-72DC-1CBD-05E504CAF9E1}"/>
              </a:ext>
            </a:extLst>
          </p:cNvPr>
          <p:cNvSpPr txBox="1"/>
          <p:nvPr/>
        </p:nvSpPr>
        <p:spPr>
          <a:xfrm>
            <a:off x="537410" y="1583561"/>
            <a:ext cx="8069179" cy="2062103"/>
          </a:xfrm>
          <a:prstGeom prst="rect">
            <a:avLst/>
          </a:prstGeom>
          <a:noFill/>
        </p:spPr>
        <p:txBody>
          <a:bodyPr wrap="square">
            <a:spAutoFit/>
          </a:bodyPr>
          <a:lstStyle/>
          <a:p>
            <a:pPr algn="ctr">
              <a:buNone/>
            </a:pPr>
            <a:r>
              <a:rPr lang="en-US" sz="3200" dirty="0">
                <a:latin typeface="+mj-lt"/>
              </a:rPr>
              <a:t>Oh there's nothing better than You</a:t>
            </a:r>
          </a:p>
          <a:p>
            <a:pPr algn="ctr">
              <a:buNone/>
            </a:pPr>
            <a:r>
              <a:rPr lang="en-US" sz="3200" dirty="0">
                <a:latin typeface="+mj-lt"/>
              </a:rPr>
              <a:t>There's nothing better than You</a:t>
            </a:r>
          </a:p>
          <a:p>
            <a:pPr algn="ctr">
              <a:buNone/>
            </a:pPr>
            <a:r>
              <a:rPr lang="en-US" sz="3200" dirty="0">
                <a:latin typeface="+mj-lt"/>
              </a:rPr>
              <a:t>Lord there's nothing</a:t>
            </a:r>
          </a:p>
          <a:p>
            <a:pPr algn="ctr">
              <a:buNone/>
            </a:pPr>
            <a:r>
              <a:rPr lang="en-US" sz="3200" dirty="0">
                <a:latin typeface="+mj-lt"/>
              </a:rPr>
              <a:t>Nothing is better than You</a:t>
            </a:r>
          </a:p>
        </p:txBody>
      </p:sp>
    </p:spTree>
    <p:extLst>
      <p:ext uri="{BB962C8B-B14F-4D97-AF65-F5344CB8AC3E}">
        <p14:creationId xmlns:p14="http://schemas.microsoft.com/office/powerpoint/2010/main" val="418374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4DD2A-14F6-9E33-0EFE-C39AB34705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8772A4-BE5C-BFBF-474B-A1A00F5EFA60}"/>
              </a:ext>
            </a:extLst>
          </p:cNvPr>
          <p:cNvSpPr txBox="1"/>
          <p:nvPr/>
        </p:nvSpPr>
        <p:spPr>
          <a:xfrm>
            <a:off x="537410" y="1583561"/>
            <a:ext cx="8069179" cy="2062103"/>
          </a:xfrm>
          <a:prstGeom prst="rect">
            <a:avLst/>
          </a:prstGeom>
          <a:noFill/>
        </p:spPr>
        <p:txBody>
          <a:bodyPr wrap="square">
            <a:spAutoFit/>
          </a:bodyPr>
          <a:lstStyle/>
          <a:p>
            <a:pPr algn="ctr">
              <a:buNone/>
            </a:pPr>
            <a:r>
              <a:rPr lang="en-US" sz="3200" dirty="0">
                <a:latin typeface="+mj-lt"/>
              </a:rPr>
              <a:t>Oh there's nothing better than You</a:t>
            </a:r>
          </a:p>
          <a:p>
            <a:pPr algn="ctr">
              <a:buNone/>
            </a:pPr>
            <a:r>
              <a:rPr lang="en-US" sz="3200" dirty="0">
                <a:latin typeface="+mj-lt"/>
              </a:rPr>
              <a:t>There's nothing better than You</a:t>
            </a:r>
          </a:p>
          <a:p>
            <a:pPr algn="ctr">
              <a:buNone/>
            </a:pPr>
            <a:r>
              <a:rPr lang="en-US" sz="3200" dirty="0">
                <a:latin typeface="+mj-lt"/>
              </a:rPr>
              <a:t>Lord there's nothing</a:t>
            </a:r>
          </a:p>
          <a:p>
            <a:pPr algn="ctr">
              <a:buNone/>
            </a:pPr>
            <a:r>
              <a:rPr lang="en-US" sz="3200" dirty="0">
                <a:latin typeface="+mj-lt"/>
              </a:rPr>
              <a:t>Nothing is better than You</a:t>
            </a:r>
          </a:p>
        </p:txBody>
      </p:sp>
    </p:spTree>
    <p:extLst>
      <p:ext uri="{BB962C8B-B14F-4D97-AF65-F5344CB8AC3E}">
        <p14:creationId xmlns:p14="http://schemas.microsoft.com/office/powerpoint/2010/main" val="3550752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C693E-2858-D4C5-8AD2-D4C3BB10D2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463D1C-FA6E-91D0-9DB4-9ACD00798132}"/>
              </a:ext>
            </a:extLst>
          </p:cNvPr>
          <p:cNvSpPr txBox="1"/>
          <p:nvPr/>
        </p:nvSpPr>
        <p:spPr>
          <a:xfrm>
            <a:off x="537410" y="941430"/>
            <a:ext cx="8069179" cy="4524315"/>
          </a:xfrm>
          <a:prstGeom prst="rect">
            <a:avLst/>
          </a:prstGeom>
          <a:noFill/>
        </p:spPr>
        <p:txBody>
          <a:bodyPr wrap="square">
            <a:spAutoFit/>
          </a:bodyPr>
          <a:lstStyle/>
          <a:p>
            <a:pPr algn="ctr">
              <a:buNone/>
            </a:pPr>
            <a:r>
              <a:rPr lang="en-US" sz="3200" dirty="0">
                <a:latin typeface="+mj-lt"/>
              </a:rPr>
              <a:t>You turn mourning to dancing</a:t>
            </a:r>
          </a:p>
          <a:p>
            <a:pPr algn="ctr">
              <a:buNone/>
            </a:pPr>
            <a:r>
              <a:rPr lang="en-US" sz="3200" dirty="0">
                <a:latin typeface="+mj-lt"/>
              </a:rPr>
              <a:t>You give beauty for ashes</a:t>
            </a:r>
          </a:p>
          <a:p>
            <a:pPr algn="ctr">
              <a:buNone/>
            </a:pPr>
            <a:r>
              <a:rPr lang="en-US" sz="3200" dirty="0">
                <a:latin typeface="+mj-lt"/>
              </a:rPr>
              <a:t>You turn shame into glory</a:t>
            </a:r>
          </a:p>
          <a:p>
            <a:pPr algn="ctr">
              <a:buNone/>
            </a:pPr>
            <a:r>
              <a:rPr lang="en-US" sz="3200" dirty="0">
                <a:latin typeface="+mj-lt"/>
              </a:rPr>
              <a:t>You're the only one who can</a:t>
            </a:r>
          </a:p>
          <a:p>
            <a:pPr algn="ctr">
              <a:buNone/>
            </a:pPr>
            <a:endParaRPr lang="en-US" sz="3200" dirty="0">
              <a:latin typeface="+mj-lt"/>
            </a:endParaRPr>
          </a:p>
          <a:p>
            <a:pPr algn="ctr">
              <a:buNone/>
            </a:pPr>
            <a:r>
              <a:rPr lang="en-US" sz="3200" dirty="0">
                <a:latin typeface="+mj-lt"/>
              </a:rPr>
              <a:t>You turn graves into gardens</a:t>
            </a:r>
          </a:p>
          <a:p>
            <a:pPr algn="ctr">
              <a:buNone/>
            </a:pPr>
            <a:r>
              <a:rPr lang="en-US" sz="3200" dirty="0">
                <a:latin typeface="+mj-lt"/>
              </a:rPr>
              <a:t>You turn bones into armies</a:t>
            </a:r>
          </a:p>
          <a:p>
            <a:pPr algn="ctr">
              <a:buNone/>
            </a:pPr>
            <a:r>
              <a:rPr lang="en-US" sz="3200" dirty="0">
                <a:latin typeface="+mj-lt"/>
              </a:rPr>
              <a:t>You turn seas into highways</a:t>
            </a:r>
          </a:p>
          <a:p>
            <a:pPr algn="ctr">
              <a:buNone/>
            </a:pPr>
            <a:r>
              <a:rPr lang="en-US" sz="3200" dirty="0">
                <a:latin typeface="+mj-lt"/>
              </a:rPr>
              <a:t>You're the only one who can</a:t>
            </a:r>
          </a:p>
        </p:txBody>
      </p:sp>
    </p:spTree>
    <p:extLst>
      <p:ext uri="{BB962C8B-B14F-4D97-AF65-F5344CB8AC3E}">
        <p14:creationId xmlns:p14="http://schemas.microsoft.com/office/powerpoint/2010/main" val="2647101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0BD8A-6F44-0DC2-936E-B71BBACCF4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029FDA-CDB7-AC06-3FD7-497C8A1A8B99}"/>
              </a:ext>
            </a:extLst>
          </p:cNvPr>
          <p:cNvSpPr txBox="1"/>
          <p:nvPr/>
        </p:nvSpPr>
        <p:spPr>
          <a:xfrm>
            <a:off x="537410" y="941430"/>
            <a:ext cx="8069179" cy="4524315"/>
          </a:xfrm>
          <a:prstGeom prst="rect">
            <a:avLst/>
          </a:prstGeom>
          <a:noFill/>
        </p:spPr>
        <p:txBody>
          <a:bodyPr wrap="square">
            <a:spAutoFit/>
          </a:bodyPr>
          <a:lstStyle/>
          <a:p>
            <a:pPr algn="ctr">
              <a:buNone/>
            </a:pPr>
            <a:r>
              <a:rPr lang="en-US" sz="3200" dirty="0">
                <a:latin typeface="+mj-lt"/>
              </a:rPr>
              <a:t>You turn mourning to dancing</a:t>
            </a:r>
          </a:p>
          <a:p>
            <a:pPr algn="ctr">
              <a:buNone/>
            </a:pPr>
            <a:r>
              <a:rPr lang="en-US" sz="3200" dirty="0">
                <a:latin typeface="+mj-lt"/>
              </a:rPr>
              <a:t>You give beauty for ashes</a:t>
            </a:r>
          </a:p>
          <a:p>
            <a:pPr algn="ctr">
              <a:buNone/>
            </a:pPr>
            <a:r>
              <a:rPr lang="en-US" sz="3200" dirty="0">
                <a:latin typeface="+mj-lt"/>
              </a:rPr>
              <a:t>You turn shame into glory</a:t>
            </a:r>
          </a:p>
          <a:p>
            <a:pPr algn="ctr">
              <a:buNone/>
            </a:pPr>
            <a:r>
              <a:rPr lang="en-US" sz="3200" dirty="0">
                <a:latin typeface="+mj-lt"/>
              </a:rPr>
              <a:t>You're the only one who can</a:t>
            </a:r>
          </a:p>
          <a:p>
            <a:pPr algn="ctr">
              <a:buNone/>
            </a:pPr>
            <a:endParaRPr lang="en-US" sz="3200" dirty="0">
              <a:latin typeface="+mj-lt"/>
            </a:endParaRPr>
          </a:p>
          <a:p>
            <a:pPr algn="ctr">
              <a:buNone/>
            </a:pPr>
            <a:r>
              <a:rPr lang="en-US" sz="3200" dirty="0">
                <a:latin typeface="+mj-lt"/>
              </a:rPr>
              <a:t>You turn graves into gardens</a:t>
            </a:r>
          </a:p>
          <a:p>
            <a:pPr algn="ctr">
              <a:buNone/>
            </a:pPr>
            <a:r>
              <a:rPr lang="en-US" sz="3200" dirty="0">
                <a:latin typeface="+mj-lt"/>
              </a:rPr>
              <a:t>You turn bones into armies</a:t>
            </a:r>
          </a:p>
          <a:p>
            <a:pPr algn="ctr">
              <a:buNone/>
            </a:pPr>
            <a:r>
              <a:rPr lang="en-US" sz="3200" dirty="0">
                <a:latin typeface="+mj-lt"/>
              </a:rPr>
              <a:t>You turn seas into highways</a:t>
            </a:r>
          </a:p>
          <a:p>
            <a:pPr algn="ctr">
              <a:buNone/>
            </a:pPr>
            <a:r>
              <a:rPr lang="en-US" sz="3200" dirty="0">
                <a:latin typeface="+mj-lt"/>
              </a:rPr>
              <a:t>You're the only one who can</a:t>
            </a:r>
          </a:p>
        </p:txBody>
      </p:sp>
    </p:spTree>
    <p:extLst>
      <p:ext uri="{BB962C8B-B14F-4D97-AF65-F5344CB8AC3E}">
        <p14:creationId xmlns:p14="http://schemas.microsoft.com/office/powerpoint/2010/main" val="275826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46D76-DA8A-A040-02C1-1DF8514DEA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079DAFE-0377-7A54-B8D3-B54D00856F87}"/>
              </a:ext>
            </a:extLst>
          </p:cNvPr>
          <p:cNvSpPr txBox="1"/>
          <p:nvPr/>
        </p:nvSpPr>
        <p:spPr>
          <a:xfrm>
            <a:off x="537410" y="1583561"/>
            <a:ext cx="8069179" cy="2062103"/>
          </a:xfrm>
          <a:prstGeom prst="rect">
            <a:avLst/>
          </a:prstGeom>
          <a:noFill/>
        </p:spPr>
        <p:txBody>
          <a:bodyPr wrap="square">
            <a:spAutoFit/>
          </a:bodyPr>
          <a:lstStyle/>
          <a:p>
            <a:pPr algn="ctr">
              <a:buNone/>
            </a:pPr>
            <a:r>
              <a:rPr lang="en-US" sz="3200" dirty="0">
                <a:latin typeface="+mj-lt"/>
              </a:rPr>
              <a:t>Oh there's nothing better than You</a:t>
            </a:r>
          </a:p>
          <a:p>
            <a:pPr algn="ctr">
              <a:buNone/>
            </a:pPr>
            <a:r>
              <a:rPr lang="en-US" sz="3200" dirty="0">
                <a:latin typeface="+mj-lt"/>
              </a:rPr>
              <a:t>There's nothing better than You</a:t>
            </a:r>
          </a:p>
          <a:p>
            <a:pPr algn="ctr">
              <a:buNone/>
            </a:pPr>
            <a:r>
              <a:rPr lang="en-US" sz="3200" dirty="0">
                <a:latin typeface="+mj-lt"/>
              </a:rPr>
              <a:t>Lord there's nothing</a:t>
            </a:r>
          </a:p>
          <a:p>
            <a:pPr algn="ctr">
              <a:buNone/>
            </a:pPr>
            <a:r>
              <a:rPr lang="en-US" sz="3200" dirty="0">
                <a:latin typeface="+mj-lt"/>
              </a:rPr>
              <a:t>Nothing is better than You</a:t>
            </a:r>
          </a:p>
        </p:txBody>
      </p:sp>
    </p:spTree>
    <p:extLst>
      <p:ext uri="{BB962C8B-B14F-4D97-AF65-F5344CB8AC3E}">
        <p14:creationId xmlns:p14="http://schemas.microsoft.com/office/powerpoint/2010/main" val="3743072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0FBE6-7D72-EC46-6204-51D3454C64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98720C-C376-2195-8D03-090109EE9034}"/>
              </a:ext>
            </a:extLst>
          </p:cNvPr>
          <p:cNvSpPr txBox="1"/>
          <p:nvPr/>
        </p:nvSpPr>
        <p:spPr>
          <a:xfrm>
            <a:off x="537410" y="1583561"/>
            <a:ext cx="8069179" cy="2062103"/>
          </a:xfrm>
          <a:prstGeom prst="rect">
            <a:avLst/>
          </a:prstGeom>
          <a:noFill/>
        </p:spPr>
        <p:txBody>
          <a:bodyPr wrap="square">
            <a:spAutoFit/>
          </a:bodyPr>
          <a:lstStyle/>
          <a:p>
            <a:pPr algn="ctr">
              <a:buNone/>
            </a:pPr>
            <a:r>
              <a:rPr lang="en-US" sz="3200" dirty="0">
                <a:latin typeface="+mj-lt"/>
              </a:rPr>
              <a:t>Oh there's nothing better than You</a:t>
            </a:r>
          </a:p>
          <a:p>
            <a:pPr algn="ctr">
              <a:buNone/>
            </a:pPr>
            <a:r>
              <a:rPr lang="en-US" sz="3200" dirty="0">
                <a:latin typeface="+mj-lt"/>
              </a:rPr>
              <a:t>There's nothing better than You</a:t>
            </a:r>
          </a:p>
          <a:p>
            <a:pPr algn="ctr">
              <a:buNone/>
            </a:pPr>
            <a:r>
              <a:rPr lang="en-US" sz="3200" dirty="0">
                <a:latin typeface="+mj-lt"/>
              </a:rPr>
              <a:t>Lord there's nothing</a:t>
            </a:r>
          </a:p>
          <a:p>
            <a:pPr algn="ctr">
              <a:buNone/>
            </a:pPr>
            <a:r>
              <a:rPr lang="en-US" sz="3200" dirty="0">
                <a:latin typeface="+mj-lt"/>
              </a:rPr>
              <a:t>Nothing is better than You</a:t>
            </a:r>
          </a:p>
        </p:txBody>
      </p:sp>
    </p:spTree>
    <p:extLst>
      <p:ext uri="{BB962C8B-B14F-4D97-AF65-F5344CB8AC3E}">
        <p14:creationId xmlns:p14="http://schemas.microsoft.com/office/powerpoint/2010/main" val="3973564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BFCDB3-13C4-4D69-848D-3F1F4D6B8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49EF9-074F-7226-BF82-7A811D9C6518}"/>
              </a:ext>
            </a:extLst>
          </p:cNvPr>
          <p:cNvSpPr>
            <a:spLocks noGrp="1"/>
          </p:cNvSpPr>
          <p:nvPr>
            <p:ph type="ctrTitle"/>
          </p:nvPr>
        </p:nvSpPr>
        <p:spPr>
          <a:xfrm>
            <a:off x="6125158" y="1442916"/>
            <a:ext cx="3018842" cy="3252231"/>
          </a:xfrm>
        </p:spPr>
        <p:txBody>
          <a:bodyPr>
            <a:noAutofit/>
          </a:bodyPr>
          <a:lstStyle/>
          <a:p>
            <a:r>
              <a:rPr lang="en-US" sz="3400" dirty="0">
                <a:solidFill>
                  <a:srgbClr val="FFFFFF"/>
                </a:solidFill>
              </a:rPr>
              <a:t>This is my blood of the covenant, which is poured out for many for forgiveness of sins.</a:t>
            </a:r>
            <a:br>
              <a:rPr lang="en-US" sz="3400" dirty="0">
                <a:solidFill>
                  <a:srgbClr val="FFFFFF"/>
                </a:solidFill>
              </a:rPr>
            </a:br>
            <a:r>
              <a:rPr lang="en-US" sz="3400" dirty="0">
                <a:solidFill>
                  <a:srgbClr val="FFFFFF"/>
                </a:solidFill>
              </a:rPr>
              <a:t>Matthew 26:28</a:t>
            </a:r>
          </a:p>
        </p:txBody>
      </p:sp>
      <p:sp>
        <p:nvSpPr>
          <p:cNvPr id="11" name="Rectangle 10">
            <a:extLst>
              <a:ext uri="{FF2B5EF4-FFF2-40B4-BE49-F238E27FC236}">
                <a16:creationId xmlns:a16="http://schemas.microsoft.com/office/drawing/2014/main" id="{CC2B9599-6E7A-4DD2-B13A-B4F68A135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0" y="0"/>
            <a:ext cx="612655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E377648-1ED1-4112-805B-16C14CE99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02" y="643464"/>
            <a:ext cx="5181931" cy="5571072"/>
          </a:xfrm>
          <a:prstGeom prst="rect">
            <a:avLst/>
          </a:prstGeom>
          <a:solidFill>
            <a:schemeClr val="tx1"/>
          </a:solidFill>
          <a:ln w="6350" cap="flat" cmpd="sng" algn="ctr">
            <a:solidFill>
              <a:schemeClr val="tx1"/>
            </a:solidFill>
            <a:prstDash val="solid"/>
          </a:ln>
          <a:effectLst>
            <a:outerShdw blurRad="63500" algn="ctr" rotWithShape="0">
              <a:prstClr val="black">
                <a:alpha val="40000"/>
              </a:prstClr>
            </a:outerShdw>
            <a:softEdge rad="0"/>
          </a:effectLst>
        </p:spPr>
        <p:txBody>
          <a:bodyPr/>
          <a:lstStyle/>
          <a:p>
            <a:endParaRPr lang="en-US"/>
          </a:p>
        </p:txBody>
      </p:sp>
      <p:sp>
        <p:nvSpPr>
          <p:cNvPr id="15" name="Rectangle 14">
            <a:extLst>
              <a:ext uri="{FF2B5EF4-FFF2-40B4-BE49-F238E27FC236}">
                <a16:creationId xmlns:a16="http://schemas.microsoft.com/office/drawing/2014/main" id="{D63B59CB-289C-4850-A932-358B9E412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57" y="806752"/>
            <a:ext cx="4927621" cy="5244497"/>
          </a:xfrm>
          <a:prstGeom prst="rect">
            <a:avLst/>
          </a:prstGeom>
          <a:solidFill>
            <a:schemeClr val="tx1"/>
          </a:solidFill>
          <a:ln w="6350" cap="sq" cmpd="sng" algn="ctr">
            <a:solidFill>
              <a:schemeClr val="bg2"/>
            </a:solidFill>
            <a:prstDash val="solid"/>
            <a:miter lim="800000"/>
          </a:ln>
          <a:effectLst/>
        </p:spPr>
        <p:txBody>
          <a:bodyPr/>
          <a:lstStyle/>
          <a:p>
            <a:endParaRPr lang="en-US"/>
          </a:p>
        </p:txBody>
      </p:sp>
      <p:pic>
        <p:nvPicPr>
          <p:cNvPr id="4" name="Picture 3">
            <a:extLst>
              <a:ext uri="{FF2B5EF4-FFF2-40B4-BE49-F238E27FC236}">
                <a16:creationId xmlns:a16="http://schemas.microsoft.com/office/drawing/2014/main" id="{65D4BB46-5AB1-9CB3-7C0F-B7A3321C4C8F}"/>
              </a:ext>
            </a:extLst>
          </p:cNvPr>
          <p:cNvPicPr>
            <a:picLocks noChangeAspect="1"/>
          </p:cNvPicPr>
          <p:nvPr/>
        </p:nvPicPr>
        <p:blipFill>
          <a:blip r:embed="rId2"/>
          <a:srcRect l="12246" r="19468" b="6406"/>
          <a:stretch>
            <a:fillRect/>
          </a:stretch>
        </p:blipFill>
        <p:spPr>
          <a:xfrm>
            <a:off x="735899" y="1128747"/>
            <a:ext cx="4675135" cy="4600506"/>
          </a:xfrm>
          <a:prstGeom prst="rect">
            <a:avLst/>
          </a:prstGeom>
        </p:spPr>
      </p:pic>
      <p:sp>
        <p:nvSpPr>
          <p:cNvPr id="17" name="Rectangle 16">
            <a:extLst>
              <a:ext uri="{FF2B5EF4-FFF2-40B4-BE49-F238E27FC236}">
                <a16:creationId xmlns:a16="http://schemas.microsoft.com/office/drawing/2014/main" id="{98867647-07B7-4265-832F-DE0E80979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3377" y="640856"/>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516AC468-2C3D-4337-A9A2-81175F6D54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39102"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A873262-74DB-4FD1-9625-E4616CF01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7832"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9F3D15D-CB95-47AD-87F5-9CFF84F615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39102" y="1286150"/>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742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B9048-08B7-D8B3-E6C0-4B1F6B658F65}"/>
              </a:ext>
            </a:extLst>
          </p:cNvPr>
          <p:cNvSpPr>
            <a:spLocks noGrp="1"/>
          </p:cNvSpPr>
          <p:nvPr>
            <p:ph type="ctrTitle"/>
          </p:nvPr>
        </p:nvSpPr>
        <p:spPr>
          <a:xfrm>
            <a:off x="1171280" y="2331894"/>
            <a:ext cx="6801440" cy="2590800"/>
          </a:xfrm>
        </p:spPr>
        <p:txBody>
          <a:bodyPr/>
          <a:lstStyle/>
          <a:p>
            <a:r>
              <a:rPr lang="en-US" dirty="0"/>
              <a:t>Morning Message</a:t>
            </a:r>
            <a:br>
              <a:rPr lang="en-US" dirty="0"/>
            </a:br>
            <a:br>
              <a:rPr lang="en-US" dirty="0"/>
            </a:br>
            <a:endParaRPr lang="en-US" dirty="0"/>
          </a:p>
        </p:txBody>
      </p:sp>
    </p:spTree>
    <p:extLst>
      <p:ext uri="{BB962C8B-B14F-4D97-AF65-F5344CB8AC3E}">
        <p14:creationId xmlns:p14="http://schemas.microsoft.com/office/powerpoint/2010/main" val="1498000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E815C-5955-B77C-E42E-D4E0187F7D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893DC5-3837-347B-6FD8-879F95F56573}"/>
              </a:ext>
            </a:extLst>
          </p:cNvPr>
          <p:cNvSpPr txBox="1"/>
          <p:nvPr/>
        </p:nvSpPr>
        <p:spPr>
          <a:xfrm>
            <a:off x="537410" y="1475139"/>
            <a:ext cx="8069179" cy="2554545"/>
          </a:xfrm>
          <a:prstGeom prst="rect">
            <a:avLst/>
          </a:prstGeom>
          <a:noFill/>
        </p:spPr>
        <p:txBody>
          <a:bodyPr wrap="square">
            <a:spAutoFit/>
          </a:bodyPr>
          <a:lstStyle/>
          <a:p>
            <a:pPr algn="ctr">
              <a:buNone/>
            </a:pPr>
            <a:r>
              <a:rPr lang="en-US" sz="3200" u="sng" dirty="0">
                <a:latin typeface="+mj-lt"/>
              </a:rPr>
              <a:t>Jesus Keep Me Near The Cross</a:t>
            </a:r>
          </a:p>
          <a:p>
            <a:pPr algn="ctr">
              <a:buNone/>
            </a:pPr>
            <a:r>
              <a:rPr lang="en-US" sz="3200" dirty="0">
                <a:latin typeface="+mj-lt"/>
              </a:rPr>
              <a:t>Jesus keep me near the cross</a:t>
            </a:r>
          </a:p>
          <a:p>
            <a:pPr algn="ctr">
              <a:buNone/>
            </a:pPr>
            <a:r>
              <a:rPr lang="en-US" sz="3200" dirty="0">
                <a:latin typeface="+mj-lt"/>
              </a:rPr>
              <a:t>There a precious fountain</a:t>
            </a:r>
          </a:p>
          <a:p>
            <a:pPr algn="ctr">
              <a:buNone/>
            </a:pPr>
            <a:r>
              <a:rPr lang="en-US" sz="3200" dirty="0">
                <a:latin typeface="+mj-lt"/>
              </a:rPr>
              <a:t>Free to all a healing stream</a:t>
            </a:r>
          </a:p>
          <a:p>
            <a:pPr algn="ctr">
              <a:buNone/>
            </a:pPr>
            <a:r>
              <a:rPr lang="en-US" sz="3200" dirty="0">
                <a:latin typeface="+mj-lt"/>
              </a:rPr>
              <a:t>Flows from </a:t>
            </a:r>
            <a:r>
              <a:rPr lang="en-US" sz="3200" dirty="0" err="1">
                <a:latin typeface="+mj-lt"/>
              </a:rPr>
              <a:t>Calv'ry's</a:t>
            </a:r>
            <a:r>
              <a:rPr lang="en-US" sz="3200" dirty="0">
                <a:latin typeface="+mj-lt"/>
              </a:rPr>
              <a:t> mountain</a:t>
            </a:r>
          </a:p>
        </p:txBody>
      </p:sp>
    </p:spTree>
    <p:extLst>
      <p:ext uri="{BB962C8B-B14F-4D97-AF65-F5344CB8AC3E}">
        <p14:creationId xmlns:p14="http://schemas.microsoft.com/office/powerpoint/2010/main" val="3905123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67A16-B600-CFDA-72A2-A786FDAC5A4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2A1764-D5DF-D154-5257-EDC76AFD1ECC}"/>
              </a:ext>
            </a:extLst>
          </p:cNvPr>
          <p:cNvSpPr txBox="1"/>
          <p:nvPr/>
        </p:nvSpPr>
        <p:spPr>
          <a:xfrm>
            <a:off x="537410" y="1785125"/>
            <a:ext cx="8069179" cy="1815882"/>
          </a:xfrm>
          <a:prstGeom prst="rect">
            <a:avLst/>
          </a:prstGeom>
          <a:noFill/>
        </p:spPr>
        <p:txBody>
          <a:bodyPr wrap="square">
            <a:spAutoFit/>
          </a:bodyPr>
          <a:lstStyle/>
          <a:p>
            <a:pPr algn="ctr">
              <a:buNone/>
            </a:pPr>
            <a:r>
              <a:rPr lang="en-US" sz="2800" dirty="0">
                <a:latin typeface="+mj-lt"/>
              </a:rPr>
              <a:t>In the cross in the cross</a:t>
            </a:r>
          </a:p>
          <a:p>
            <a:pPr algn="ctr">
              <a:buNone/>
            </a:pPr>
            <a:r>
              <a:rPr lang="en-US" sz="2800" dirty="0">
                <a:latin typeface="+mj-lt"/>
              </a:rPr>
              <a:t>Be my glory ever</a:t>
            </a:r>
          </a:p>
          <a:p>
            <a:pPr algn="ctr">
              <a:buNone/>
            </a:pPr>
            <a:r>
              <a:rPr lang="en-US" sz="2800" dirty="0">
                <a:latin typeface="+mj-lt"/>
              </a:rPr>
              <a:t>Till my raptured soul shall find</a:t>
            </a:r>
          </a:p>
          <a:p>
            <a:pPr algn="ctr">
              <a:buNone/>
            </a:pPr>
            <a:r>
              <a:rPr lang="en-US" sz="2800" dirty="0">
                <a:latin typeface="+mj-lt"/>
              </a:rPr>
              <a:t>Rest beyond the river</a:t>
            </a:r>
          </a:p>
        </p:txBody>
      </p:sp>
    </p:spTree>
    <p:extLst>
      <p:ext uri="{BB962C8B-B14F-4D97-AF65-F5344CB8AC3E}">
        <p14:creationId xmlns:p14="http://schemas.microsoft.com/office/powerpoint/2010/main" val="1223989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430E1-BC83-DA63-FE16-FBE2398045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D8A608-1E4A-5DA4-940E-2A372D37305D}"/>
              </a:ext>
            </a:extLst>
          </p:cNvPr>
          <p:cNvSpPr txBox="1"/>
          <p:nvPr/>
        </p:nvSpPr>
        <p:spPr>
          <a:xfrm>
            <a:off x="537410" y="941430"/>
            <a:ext cx="8069179" cy="2062103"/>
          </a:xfrm>
          <a:prstGeom prst="rect">
            <a:avLst/>
          </a:prstGeom>
          <a:noFill/>
        </p:spPr>
        <p:txBody>
          <a:bodyPr wrap="square">
            <a:spAutoFit/>
          </a:bodyPr>
          <a:lstStyle/>
          <a:p>
            <a:pPr algn="ctr">
              <a:buNone/>
            </a:pPr>
            <a:r>
              <a:rPr lang="en-US" sz="3200" dirty="0">
                <a:latin typeface="+mj-lt"/>
              </a:rPr>
              <a:t>Near the cross a trembling soul</a:t>
            </a:r>
          </a:p>
          <a:p>
            <a:pPr algn="ctr">
              <a:buNone/>
            </a:pPr>
            <a:r>
              <a:rPr lang="en-US" sz="3200" dirty="0">
                <a:latin typeface="+mj-lt"/>
              </a:rPr>
              <a:t>Love and mercy found me</a:t>
            </a:r>
          </a:p>
          <a:p>
            <a:pPr algn="ctr">
              <a:buNone/>
            </a:pPr>
            <a:r>
              <a:rPr lang="en-US" sz="3200" dirty="0">
                <a:latin typeface="+mj-lt"/>
              </a:rPr>
              <a:t>There the Bright and Morning Star</a:t>
            </a:r>
          </a:p>
          <a:p>
            <a:pPr algn="ctr">
              <a:buNone/>
            </a:pPr>
            <a:r>
              <a:rPr lang="en-US" sz="3200" dirty="0">
                <a:latin typeface="+mj-lt"/>
              </a:rPr>
              <a:t>Sheds its beams around me</a:t>
            </a:r>
          </a:p>
        </p:txBody>
      </p:sp>
    </p:spTree>
    <p:extLst>
      <p:ext uri="{BB962C8B-B14F-4D97-AF65-F5344CB8AC3E}">
        <p14:creationId xmlns:p14="http://schemas.microsoft.com/office/powerpoint/2010/main" val="2350091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6F633-55FD-83E9-12EF-5F6CC58F1D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9BA240-EE39-50D5-328F-A9FBCAAEA721}"/>
              </a:ext>
            </a:extLst>
          </p:cNvPr>
          <p:cNvSpPr txBox="1"/>
          <p:nvPr/>
        </p:nvSpPr>
        <p:spPr>
          <a:xfrm>
            <a:off x="537410" y="1785125"/>
            <a:ext cx="8069179" cy="1815882"/>
          </a:xfrm>
          <a:prstGeom prst="rect">
            <a:avLst/>
          </a:prstGeom>
          <a:noFill/>
        </p:spPr>
        <p:txBody>
          <a:bodyPr wrap="square">
            <a:spAutoFit/>
          </a:bodyPr>
          <a:lstStyle/>
          <a:p>
            <a:pPr algn="ctr">
              <a:buNone/>
            </a:pPr>
            <a:r>
              <a:rPr lang="en-US" sz="2800" dirty="0">
                <a:latin typeface="+mj-lt"/>
              </a:rPr>
              <a:t>In the cross in the cross</a:t>
            </a:r>
          </a:p>
          <a:p>
            <a:pPr algn="ctr">
              <a:buNone/>
            </a:pPr>
            <a:r>
              <a:rPr lang="en-US" sz="2800" dirty="0">
                <a:latin typeface="+mj-lt"/>
              </a:rPr>
              <a:t>Be my glory ever</a:t>
            </a:r>
          </a:p>
          <a:p>
            <a:pPr algn="ctr">
              <a:buNone/>
            </a:pPr>
            <a:r>
              <a:rPr lang="en-US" sz="2800" dirty="0">
                <a:latin typeface="+mj-lt"/>
              </a:rPr>
              <a:t>Till my raptured soul shall find</a:t>
            </a:r>
          </a:p>
          <a:p>
            <a:pPr algn="ctr">
              <a:buNone/>
            </a:pPr>
            <a:r>
              <a:rPr lang="en-US" sz="2800" dirty="0">
                <a:latin typeface="+mj-lt"/>
              </a:rPr>
              <a:t>Rest beyond the river</a:t>
            </a:r>
          </a:p>
        </p:txBody>
      </p:sp>
    </p:spTree>
    <p:extLst>
      <p:ext uri="{BB962C8B-B14F-4D97-AF65-F5344CB8AC3E}">
        <p14:creationId xmlns:p14="http://schemas.microsoft.com/office/powerpoint/2010/main" val="539012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96476-9B19-9045-E7BB-939E24A42B8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072155-3371-677D-3BC4-FC19A00427D5}"/>
              </a:ext>
            </a:extLst>
          </p:cNvPr>
          <p:cNvSpPr txBox="1"/>
          <p:nvPr/>
        </p:nvSpPr>
        <p:spPr>
          <a:xfrm>
            <a:off x="537410" y="1785125"/>
            <a:ext cx="8069179" cy="954107"/>
          </a:xfrm>
          <a:prstGeom prst="rect">
            <a:avLst/>
          </a:prstGeom>
          <a:noFill/>
        </p:spPr>
        <p:txBody>
          <a:bodyPr wrap="square">
            <a:spAutoFit/>
          </a:bodyPr>
          <a:lstStyle/>
          <a:p>
            <a:pPr algn="ctr">
              <a:buNone/>
            </a:pPr>
            <a:r>
              <a:rPr lang="en-US" sz="2800" dirty="0">
                <a:latin typeface="+mj-lt"/>
              </a:rPr>
              <a:t>Till my raptured soul shall find</a:t>
            </a:r>
          </a:p>
          <a:p>
            <a:pPr algn="ctr">
              <a:buNone/>
            </a:pPr>
            <a:r>
              <a:rPr lang="en-US" sz="2800" dirty="0">
                <a:latin typeface="+mj-lt"/>
              </a:rPr>
              <a:t>Rest beyond the river</a:t>
            </a:r>
          </a:p>
        </p:txBody>
      </p:sp>
    </p:spTree>
    <p:extLst>
      <p:ext uri="{BB962C8B-B14F-4D97-AF65-F5344CB8AC3E}">
        <p14:creationId xmlns:p14="http://schemas.microsoft.com/office/powerpoint/2010/main" val="4033419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14CA9A-D5A6-4240-9528-9917ECD69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892" y="457200"/>
            <a:ext cx="8461207" cy="5943603"/>
          </a:xfrm>
          <a:prstGeom prst="rect">
            <a:avLst/>
          </a:prstGeom>
          <a:solidFill>
            <a:schemeClr val="tx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a:extLst>
              <a:ext uri="{FF2B5EF4-FFF2-40B4-BE49-F238E27FC236}">
                <a16:creationId xmlns:a16="http://schemas.microsoft.com/office/drawing/2014/main" id="{6E58609C-619A-47F3-9BFC-8188DB63D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53" y="621793"/>
            <a:ext cx="8215884" cy="5614416"/>
          </a:xfrm>
          <a:prstGeom prst="rect">
            <a:avLst/>
          </a:prstGeom>
          <a:solidFill>
            <a:schemeClr val="bg2"/>
          </a:solidFill>
          <a:ln w="6350" cap="sq" cmpd="sng" algn="ctr">
            <a:no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E2EEB491-1A40-DAE1-11A1-5F56007D38AD}"/>
              </a:ext>
            </a:extLst>
          </p:cNvPr>
          <p:cNvSpPr>
            <a:spLocks noGrp="1"/>
          </p:cNvSpPr>
          <p:nvPr>
            <p:ph type="ctrTitle"/>
          </p:nvPr>
        </p:nvSpPr>
        <p:spPr>
          <a:xfrm>
            <a:off x="920705" y="3935954"/>
            <a:ext cx="7299580" cy="1465112"/>
          </a:xfrm>
        </p:spPr>
        <p:txBody>
          <a:bodyPr>
            <a:normAutofit/>
          </a:bodyPr>
          <a:lstStyle/>
          <a:p>
            <a:r>
              <a:rPr lang="en-US" sz="5200" dirty="0"/>
              <a:t>Announcements &amp; Closing prayer</a:t>
            </a:r>
          </a:p>
        </p:txBody>
      </p:sp>
      <p:sp>
        <p:nvSpPr>
          <p:cNvPr id="13" name="Rectangle 12">
            <a:extLst>
              <a:ext uri="{FF2B5EF4-FFF2-40B4-BE49-F238E27FC236}">
                <a16:creationId xmlns:a16="http://schemas.microsoft.com/office/drawing/2014/main" id="{753C09D9-9D33-4BD7-AD44-B2C931DEA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446824"/>
            <a:ext cx="1440180" cy="73152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97591ACE-4D08-4AE6-8C82-E3D2A88677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7635"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76FA2E0-20F6-4AE5-B1A2-04FD2BBF66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6365"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DC122E3-7CF6-4172-8928-8491354518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37635" y="1092118"/>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5D99E54-D838-9D3E-5C51-734FC57EFCDE}"/>
              </a:ext>
            </a:extLst>
          </p:cNvPr>
          <p:cNvPicPr>
            <a:picLocks noChangeAspect="1"/>
          </p:cNvPicPr>
          <p:nvPr/>
        </p:nvPicPr>
        <p:blipFill>
          <a:blip r:embed="rId2"/>
          <a:stretch>
            <a:fillRect/>
          </a:stretch>
        </p:blipFill>
        <p:spPr>
          <a:xfrm>
            <a:off x="1316104" y="1395172"/>
            <a:ext cx="6519729" cy="2216708"/>
          </a:xfrm>
          <a:prstGeom prst="rect">
            <a:avLst/>
          </a:prstGeom>
        </p:spPr>
      </p:pic>
    </p:spTree>
    <p:extLst>
      <p:ext uri="{BB962C8B-B14F-4D97-AF65-F5344CB8AC3E}">
        <p14:creationId xmlns:p14="http://schemas.microsoft.com/office/powerpoint/2010/main" val="20629180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3.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Savon</Template>
  <TotalTime>1786</TotalTime>
  <Words>1258</Words>
  <Application>Microsoft Office PowerPoint</Application>
  <PresentationFormat>On-screen Show (4:3)</PresentationFormat>
  <Paragraphs>189</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Century Gothic</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is my blood of the covenant, which is poured out for many for forgiveness of sins. Matthew 26:28</vt:lpstr>
      <vt:lpstr>Morning Message  </vt:lpstr>
      <vt:lpstr>PowerPoint Presentation</vt:lpstr>
      <vt:lpstr>PowerPoint Presentation</vt:lpstr>
      <vt:lpstr>PowerPoint Presentation</vt:lpstr>
      <vt:lpstr>PowerPoint Presentation</vt:lpstr>
      <vt:lpstr>PowerPoint Presentation</vt:lpstr>
      <vt:lpstr>Announcements &amp; 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Jocelyn Westerman</dc:creator>
  <cp:lastModifiedBy>Jocelyn Westerman</cp:lastModifiedBy>
  <cp:revision>2</cp:revision>
  <dcterms:created xsi:type="dcterms:W3CDTF">2026-02-25T17:44:06Z</dcterms:created>
  <dcterms:modified xsi:type="dcterms:W3CDTF">2026-03-09T15:02:23Z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